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86" r:id="rId8"/>
    <p:sldId id="264" r:id="rId9"/>
    <p:sldId id="282" r:id="rId10"/>
    <p:sldId id="283" r:id="rId11"/>
    <p:sldId id="266" r:id="rId12"/>
    <p:sldId id="267" r:id="rId13"/>
    <p:sldId id="260" r:id="rId14"/>
    <p:sldId id="269" r:id="rId15"/>
    <p:sldId id="284" r:id="rId16"/>
    <p:sldId id="270" r:id="rId17"/>
    <p:sldId id="278" r:id="rId18"/>
    <p:sldId id="277" r:id="rId19"/>
    <p:sldId id="275" r:id="rId20"/>
    <p:sldId id="276" r:id="rId21"/>
    <p:sldId id="279" r:id="rId22"/>
    <p:sldId id="287" r:id="rId23"/>
    <p:sldId id="288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on, Lynnette" userId="616551ba-4c3b-42c4-9c2f-806d27e37560" providerId="ADAL" clId="{F430D849-50CB-4327-A129-BB916490DA02}"/>
    <pc:docChg chg="custSel modSld">
      <pc:chgData name="Claudon, Lynnette" userId="616551ba-4c3b-42c4-9c2f-806d27e37560" providerId="ADAL" clId="{F430D849-50CB-4327-A129-BB916490DA02}" dt="2023-06-22T00:10:05.056" v="10" actId="26606"/>
      <pc:docMkLst>
        <pc:docMk/>
      </pc:docMkLst>
      <pc:sldChg chg="addSp delSp modSp mod">
        <pc:chgData name="Claudon, Lynnette" userId="616551ba-4c3b-42c4-9c2f-806d27e37560" providerId="ADAL" clId="{F430D849-50CB-4327-A129-BB916490DA02}" dt="2023-06-22T00:10:05.056" v="10" actId="26606"/>
        <pc:sldMkLst>
          <pc:docMk/>
          <pc:sldMk cId="93706934" sldId="287"/>
        </pc:sldMkLst>
        <pc:spChg chg="mod">
          <ac:chgData name="Claudon, Lynnette" userId="616551ba-4c3b-42c4-9c2f-806d27e37560" providerId="ADAL" clId="{F430D849-50CB-4327-A129-BB916490DA02}" dt="2023-06-22T00:10:05.056" v="10" actId="26606"/>
          <ac:spMkLst>
            <pc:docMk/>
            <pc:sldMk cId="93706934" sldId="287"/>
            <ac:spMk id="2" creationId="{FCC59F4E-745B-8B6A-4EC0-C0F0B69EC745}"/>
          </ac:spMkLst>
        </pc:spChg>
        <pc:spChg chg="mod">
          <ac:chgData name="Claudon, Lynnette" userId="616551ba-4c3b-42c4-9c2f-806d27e37560" providerId="ADAL" clId="{F430D849-50CB-4327-A129-BB916490DA02}" dt="2023-06-22T00:10:05.056" v="10" actId="26606"/>
          <ac:spMkLst>
            <pc:docMk/>
            <pc:sldMk cId="93706934" sldId="287"/>
            <ac:spMk id="11" creationId="{B05E4EA1-A75E-D1D0-A18A-F17EEF4FEBC6}"/>
          </ac:spMkLst>
        </pc:spChg>
        <pc:spChg chg="del">
          <ac:chgData name="Claudon, Lynnette" userId="616551ba-4c3b-42c4-9c2f-806d27e37560" providerId="ADAL" clId="{F430D849-50CB-4327-A129-BB916490DA02}" dt="2023-06-22T00:10:05.056" v="10" actId="26606"/>
          <ac:spMkLst>
            <pc:docMk/>
            <pc:sldMk cId="93706934" sldId="287"/>
            <ac:spMk id="14" creationId="{63F5877B-98C7-49DD-83AB-0F6F57CB6543}"/>
          </ac:spMkLst>
        </pc:spChg>
        <pc:spChg chg="del">
          <ac:chgData name="Claudon, Lynnette" userId="616551ba-4c3b-42c4-9c2f-806d27e37560" providerId="ADAL" clId="{F430D849-50CB-4327-A129-BB916490DA02}" dt="2023-06-22T00:10:05.056" v="10" actId="26606"/>
          <ac:spMkLst>
            <pc:docMk/>
            <pc:sldMk cId="93706934" sldId="287"/>
            <ac:spMk id="16" creationId="{4EA91930-66BC-4C41-B4F5-C31EB216F64B}"/>
          </ac:spMkLst>
        </pc:spChg>
        <pc:spChg chg="del">
          <ac:chgData name="Claudon, Lynnette" userId="616551ba-4c3b-42c4-9c2f-806d27e37560" providerId="ADAL" clId="{F430D849-50CB-4327-A129-BB916490DA02}" dt="2023-06-22T00:10:05.056" v="10" actId="26606"/>
          <ac:spMkLst>
            <pc:docMk/>
            <pc:sldMk cId="93706934" sldId="287"/>
            <ac:spMk id="18" creationId="{6313CF8F-B436-401E-9575-DE0F8E8B5B17}"/>
          </ac:spMkLst>
        </pc:spChg>
        <pc:spChg chg="del">
          <ac:chgData name="Claudon, Lynnette" userId="616551ba-4c3b-42c4-9c2f-806d27e37560" providerId="ADAL" clId="{F430D849-50CB-4327-A129-BB916490DA02}" dt="2023-06-22T00:10:05.056" v="10" actId="26606"/>
          <ac:spMkLst>
            <pc:docMk/>
            <pc:sldMk cId="93706934" sldId="287"/>
            <ac:spMk id="20" creationId="{2A38CFE9-C30A-4551-ACCB-D5808FBC39CD}"/>
          </ac:spMkLst>
        </pc:spChg>
        <pc:spChg chg="del">
          <ac:chgData name="Claudon, Lynnette" userId="616551ba-4c3b-42c4-9c2f-806d27e37560" providerId="ADAL" clId="{F430D849-50CB-4327-A129-BB916490DA02}" dt="2023-06-22T00:10:05.056" v="10" actId="26606"/>
          <ac:spMkLst>
            <pc:docMk/>
            <pc:sldMk cId="93706934" sldId="287"/>
            <ac:spMk id="22" creationId="{67EF550F-47CE-4FB2-9DAC-12AD835C833D}"/>
          </ac:spMkLst>
        </pc:spChg>
        <pc:spChg chg="add">
          <ac:chgData name="Claudon, Lynnette" userId="616551ba-4c3b-42c4-9c2f-806d27e37560" providerId="ADAL" clId="{F430D849-50CB-4327-A129-BB916490DA02}" dt="2023-06-22T00:10:05.056" v="10" actId="26606"/>
          <ac:spMkLst>
            <pc:docMk/>
            <pc:sldMk cId="93706934" sldId="287"/>
            <ac:spMk id="27" creationId="{F13C74B1-5B17-4795-BED0-7140497B445A}"/>
          </ac:spMkLst>
        </pc:spChg>
        <pc:spChg chg="add">
          <ac:chgData name="Claudon, Lynnette" userId="616551ba-4c3b-42c4-9c2f-806d27e37560" providerId="ADAL" clId="{F430D849-50CB-4327-A129-BB916490DA02}" dt="2023-06-22T00:10:05.056" v="10" actId="26606"/>
          <ac:spMkLst>
            <pc:docMk/>
            <pc:sldMk cId="93706934" sldId="287"/>
            <ac:spMk id="29" creationId="{D4974D33-8DC5-464E-8C6D-BE58F0669C17}"/>
          </ac:spMkLst>
        </pc:spChg>
        <pc:picChg chg="add mod">
          <ac:chgData name="Claudon, Lynnette" userId="616551ba-4c3b-42c4-9c2f-806d27e37560" providerId="ADAL" clId="{F430D849-50CB-4327-A129-BB916490DA02}" dt="2023-06-22T00:10:05.056" v="10" actId="26606"/>
          <ac:picMkLst>
            <pc:docMk/>
            <pc:sldMk cId="93706934" sldId="287"/>
            <ac:picMk id="4" creationId="{D8A28DDC-0F04-90EF-2ACC-9A452D63EBB9}"/>
          </ac:picMkLst>
        </pc:picChg>
        <pc:picChg chg="del">
          <ac:chgData name="Claudon, Lynnette" userId="616551ba-4c3b-42c4-9c2f-806d27e37560" providerId="ADAL" clId="{F430D849-50CB-4327-A129-BB916490DA02}" dt="2023-06-22T00:09:53.789" v="5" actId="478"/>
          <ac:picMkLst>
            <pc:docMk/>
            <pc:sldMk cId="93706934" sldId="287"/>
            <ac:picMk id="5" creationId="{4442714B-D10C-61C8-C27B-A1A2A16BD2AD}"/>
          </ac:picMkLst>
        </pc:picChg>
        <pc:picChg chg="del">
          <ac:chgData name="Claudon, Lynnette" userId="616551ba-4c3b-42c4-9c2f-806d27e37560" providerId="ADAL" clId="{F430D849-50CB-4327-A129-BB916490DA02}" dt="2023-06-22T00:09:50.427" v="4" actId="478"/>
          <ac:picMkLst>
            <pc:docMk/>
            <pc:sldMk cId="93706934" sldId="287"/>
            <ac:picMk id="7" creationId="{5137FC19-0441-1C44-22B0-90388529D277}"/>
          </ac:picMkLst>
        </pc:picChg>
      </pc:sldChg>
      <pc:sldChg chg="addSp delSp modSp mod">
        <pc:chgData name="Claudon, Lynnette" userId="616551ba-4c3b-42c4-9c2f-806d27e37560" providerId="ADAL" clId="{F430D849-50CB-4327-A129-BB916490DA02}" dt="2023-06-22T00:09:27.879" v="3" actId="14100"/>
        <pc:sldMkLst>
          <pc:docMk/>
          <pc:sldMk cId="2917459914" sldId="288"/>
        </pc:sldMkLst>
        <pc:picChg chg="add mod">
          <ac:chgData name="Claudon, Lynnette" userId="616551ba-4c3b-42c4-9c2f-806d27e37560" providerId="ADAL" clId="{F430D849-50CB-4327-A129-BB916490DA02}" dt="2023-06-22T00:09:27.879" v="3" actId="14100"/>
          <ac:picMkLst>
            <pc:docMk/>
            <pc:sldMk cId="2917459914" sldId="288"/>
            <ac:picMk id="4" creationId="{00B70BDF-6C88-C35A-21AA-8F3638AD50A6}"/>
          </ac:picMkLst>
        </pc:picChg>
        <pc:picChg chg="del">
          <ac:chgData name="Claudon, Lynnette" userId="616551ba-4c3b-42c4-9c2f-806d27e37560" providerId="ADAL" clId="{F430D849-50CB-4327-A129-BB916490DA02}" dt="2023-06-22T00:09:18.761" v="0" actId="478"/>
          <ac:picMkLst>
            <pc:docMk/>
            <pc:sldMk cId="2917459914" sldId="288"/>
            <ac:picMk id="5" creationId="{871FF5BF-F42F-A36F-89FB-FBFE2366C923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95F99-F324-4C98-B5EC-64C0B86F41A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0CD4467-CD8C-48C4-B17F-D068ABDE24DB}">
      <dgm:prSet/>
      <dgm:spPr/>
      <dgm:t>
        <a:bodyPr/>
        <a:lstStyle/>
        <a:p>
          <a:r>
            <a:rPr lang="en-US" dirty="0"/>
            <a:t>Sewer feasibility study indicated a construction cost ranging from $3-4M</a:t>
          </a:r>
        </a:p>
      </dgm:t>
    </dgm:pt>
    <dgm:pt modelId="{2B42D71D-B523-49C2-8106-3D750F990F86}" type="parTrans" cxnId="{1BF7179C-7432-4AD8-91D0-BDCB84218124}">
      <dgm:prSet/>
      <dgm:spPr/>
      <dgm:t>
        <a:bodyPr/>
        <a:lstStyle/>
        <a:p>
          <a:endParaRPr lang="en-US"/>
        </a:p>
      </dgm:t>
    </dgm:pt>
    <dgm:pt modelId="{26AFB576-8D67-4D85-980A-0A4483E39D8B}" type="sibTrans" cxnId="{1BF7179C-7432-4AD8-91D0-BDCB84218124}">
      <dgm:prSet/>
      <dgm:spPr/>
      <dgm:t>
        <a:bodyPr/>
        <a:lstStyle/>
        <a:p>
          <a:endParaRPr lang="en-US"/>
        </a:p>
      </dgm:t>
    </dgm:pt>
    <dgm:pt modelId="{674553B1-3320-4EB1-AE07-E365D9BD0B29}">
      <dgm:prSet/>
      <dgm:spPr/>
      <dgm:t>
        <a:bodyPr/>
        <a:lstStyle/>
        <a:p>
          <a:r>
            <a:rPr lang="en-US"/>
            <a:t>Town created a septic tank pump out ordinance for the village areas</a:t>
          </a:r>
        </a:p>
      </dgm:t>
    </dgm:pt>
    <dgm:pt modelId="{C1D97670-0917-4A1B-B1A2-DE45F6261FC9}" type="parTrans" cxnId="{363BF854-4487-459D-B733-A903E84CCE5D}">
      <dgm:prSet/>
      <dgm:spPr/>
      <dgm:t>
        <a:bodyPr/>
        <a:lstStyle/>
        <a:p>
          <a:endParaRPr lang="en-US"/>
        </a:p>
      </dgm:t>
    </dgm:pt>
    <dgm:pt modelId="{12A0DB68-01F3-4F8E-AE7B-78F696D58603}" type="sibTrans" cxnId="{363BF854-4487-459D-B733-A903E84CCE5D}">
      <dgm:prSet/>
      <dgm:spPr/>
      <dgm:t>
        <a:bodyPr/>
        <a:lstStyle/>
        <a:p>
          <a:endParaRPr lang="en-US"/>
        </a:p>
      </dgm:t>
    </dgm:pt>
    <dgm:pt modelId="{EE8BFB6B-43D5-47D8-AA02-F1356DC5BE32}">
      <dgm:prSet custT="1"/>
      <dgm:spPr/>
      <dgm:t>
        <a:bodyPr/>
        <a:lstStyle/>
        <a:p>
          <a:r>
            <a:rPr lang="en-US" sz="2800" dirty="0"/>
            <a:t>User Cost: Approximately </a:t>
          </a:r>
          <a:r>
            <a:rPr lang="en-US" sz="3200" dirty="0">
              <a:solidFill>
                <a:srgbClr val="00B050"/>
              </a:solidFill>
            </a:rPr>
            <a:t>$285 </a:t>
          </a:r>
          <a:r>
            <a:rPr lang="en-US" sz="2800" dirty="0"/>
            <a:t>every five years.</a:t>
          </a:r>
        </a:p>
      </dgm:t>
    </dgm:pt>
    <dgm:pt modelId="{28B1BD83-25EF-4ACF-B557-9DF24ECF1DE7}" type="parTrans" cxnId="{D9C40C88-ABDD-45DC-892F-FCAB1F0F09B7}">
      <dgm:prSet/>
      <dgm:spPr/>
      <dgm:t>
        <a:bodyPr/>
        <a:lstStyle/>
        <a:p>
          <a:endParaRPr lang="en-US"/>
        </a:p>
      </dgm:t>
    </dgm:pt>
    <dgm:pt modelId="{412E75EF-A86F-49BB-8AA5-11E8F5714B83}" type="sibTrans" cxnId="{D9C40C88-ABDD-45DC-892F-FCAB1F0F09B7}">
      <dgm:prSet/>
      <dgm:spPr/>
      <dgm:t>
        <a:bodyPr/>
        <a:lstStyle/>
        <a:p>
          <a:endParaRPr lang="en-US"/>
        </a:p>
      </dgm:t>
    </dgm:pt>
    <dgm:pt modelId="{6EF170A8-F710-497D-B9D0-92A502884F30}">
      <dgm:prSet/>
      <dgm:spPr/>
      <dgm:t>
        <a:bodyPr/>
        <a:lstStyle/>
        <a:p>
          <a:r>
            <a:rPr lang="en-US"/>
            <a:t>Owners must submit proof of pump out to the Town.</a:t>
          </a:r>
        </a:p>
      </dgm:t>
    </dgm:pt>
    <dgm:pt modelId="{5AC4147C-10E5-4064-9388-03E23428DF33}" type="parTrans" cxnId="{34B17708-B637-47E6-B000-8D5E27043DF3}">
      <dgm:prSet/>
      <dgm:spPr/>
      <dgm:t>
        <a:bodyPr/>
        <a:lstStyle/>
        <a:p>
          <a:endParaRPr lang="en-US"/>
        </a:p>
      </dgm:t>
    </dgm:pt>
    <dgm:pt modelId="{D20F231C-E9AC-41AC-857D-A39E53DB6C0A}" type="sibTrans" cxnId="{34B17708-B637-47E6-B000-8D5E27043DF3}">
      <dgm:prSet/>
      <dgm:spPr/>
      <dgm:t>
        <a:bodyPr/>
        <a:lstStyle/>
        <a:p>
          <a:endParaRPr lang="en-US"/>
        </a:p>
      </dgm:t>
    </dgm:pt>
    <dgm:pt modelId="{4F8D16AA-E2B2-4CD1-BA5C-0EBF1697A17B}">
      <dgm:prSet/>
      <dgm:spPr/>
      <dgm:t>
        <a:bodyPr/>
        <a:lstStyle/>
        <a:p>
          <a:r>
            <a:rPr lang="en-US"/>
            <a:t>Town still concerned with ability to grow or redevelop village properties with small lots.</a:t>
          </a:r>
        </a:p>
      </dgm:t>
    </dgm:pt>
    <dgm:pt modelId="{CD71FFFC-EFCF-483A-9397-0B1D624F9FA6}" type="parTrans" cxnId="{B5901702-B4AD-4F75-BB38-A80C15873F04}">
      <dgm:prSet/>
      <dgm:spPr/>
      <dgm:t>
        <a:bodyPr/>
        <a:lstStyle/>
        <a:p>
          <a:endParaRPr lang="en-US"/>
        </a:p>
      </dgm:t>
    </dgm:pt>
    <dgm:pt modelId="{84FE74A9-E62D-4BBD-A2B3-3674AA60F69A}" type="sibTrans" cxnId="{B5901702-B4AD-4F75-BB38-A80C15873F04}">
      <dgm:prSet/>
      <dgm:spPr/>
      <dgm:t>
        <a:bodyPr/>
        <a:lstStyle/>
        <a:p>
          <a:endParaRPr lang="en-US"/>
        </a:p>
      </dgm:t>
    </dgm:pt>
    <dgm:pt modelId="{3C12FBD8-A830-442A-B5F0-074BBE73C9CD}" type="pres">
      <dgm:prSet presAssocID="{F2C95F99-F324-4C98-B5EC-64C0B86F41AC}" presName="vert0" presStyleCnt="0">
        <dgm:presLayoutVars>
          <dgm:dir/>
          <dgm:animOne val="branch"/>
          <dgm:animLvl val="lvl"/>
        </dgm:presLayoutVars>
      </dgm:prSet>
      <dgm:spPr/>
    </dgm:pt>
    <dgm:pt modelId="{F45ACA7F-E0F2-4406-87AB-88F3F9C51DBA}" type="pres">
      <dgm:prSet presAssocID="{B0CD4467-CD8C-48C4-B17F-D068ABDE24DB}" presName="thickLine" presStyleLbl="alignNode1" presStyleIdx="0" presStyleCnt="5"/>
      <dgm:spPr/>
    </dgm:pt>
    <dgm:pt modelId="{AA1C0581-BA1C-49F2-8A20-3DDB3C86C0FB}" type="pres">
      <dgm:prSet presAssocID="{B0CD4467-CD8C-48C4-B17F-D068ABDE24DB}" presName="horz1" presStyleCnt="0"/>
      <dgm:spPr/>
    </dgm:pt>
    <dgm:pt modelId="{CC000DCC-0A78-4D10-9165-263BC0450F90}" type="pres">
      <dgm:prSet presAssocID="{B0CD4467-CD8C-48C4-B17F-D068ABDE24DB}" presName="tx1" presStyleLbl="revTx" presStyleIdx="0" presStyleCnt="5"/>
      <dgm:spPr/>
    </dgm:pt>
    <dgm:pt modelId="{EDE13267-F40C-4F3B-BCC9-CBAB6DFD2044}" type="pres">
      <dgm:prSet presAssocID="{B0CD4467-CD8C-48C4-B17F-D068ABDE24DB}" presName="vert1" presStyleCnt="0"/>
      <dgm:spPr/>
    </dgm:pt>
    <dgm:pt modelId="{76330A76-FC08-4609-83CF-E3BBF8324A0F}" type="pres">
      <dgm:prSet presAssocID="{674553B1-3320-4EB1-AE07-E365D9BD0B29}" presName="thickLine" presStyleLbl="alignNode1" presStyleIdx="1" presStyleCnt="5"/>
      <dgm:spPr/>
    </dgm:pt>
    <dgm:pt modelId="{7A7AC369-552F-40BE-8112-4E5DA95CCF18}" type="pres">
      <dgm:prSet presAssocID="{674553B1-3320-4EB1-AE07-E365D9BD0B29}" presName="horz1" presStyleCnt="0"/>
      <dgm:spPr/>
    </dgm:pt>
    <dgm:pt modelId="{E059FBB2-41FD-4A03-B840-131BAA639B51}" type="pres">
      <dgm:prSet presAssocID="{674553B1-3320-4EB1-AE07-E365D9BD0B29}" presName="tx1" presStyleLbl="revTx" presStyleIdx="1" presStyleCnt="5"/>
      <dgm:spPr/>
    </dgm:pt>
    <dgm:pt modelId="{F5437C91-1E8F-4132-82C2-21B810D5DEB1}" type="pres">
      <dgm:prSet presAssocID="{674553B1-3320-4EB1-AE07-E365D9BD0B29}" presName="vert1" presStyleCnt="0"/>
      <dgm:spPr/>
    </dgm:pt>
    <dgm:pt modelId="{249F6E6F-F6E2-43DC-838C-EF0C2987B57D}" type="pres">
      <dgm:prSet presAssocID="{EE8BFB6B-43D5-47D8-AA02-F1356DC5BE32}" presName="thickLine" presStyleLbl="alignNode1" presStyleIdx="2" presStyleCnt="5"/>
      <dgm:spPr/>
    </dgm:pt>
    <dgm:pt modelId="{2CBD846D-3499-435C-B92E-0A4015CC341F}" type="pres">
      <dgm:prSet presAssocID="{EE8BFB6B-43D5-47D8-AA02-F1356DC5BE32}" presName="horz1" presStyleCnt="0"/>
      <dgm:spPr/>
    </dgm:pt>
    <dgm:pt modelId="{C255073E-FBD3-440F-9DD6-90AF25A3AA34}" type="pres">
      <dgm:prSet presAssocID="{EE8BFB6B-43D5-47D8-AA02-F1356DC5BE32}" presName="tx1" presStyleLbl="revTx" presStyleIdx="2" presStyleCnt="5"/>
      <dgm:spPr/>
    </dgm:pt>
    <dgm:pt modelId="{38E7707B-CEF0-4287-8EA0-7BE17161CA22}" type="pres">
      <dgm:prSet presAssocID="{EE8BFB6B-43D5-47D8-AA02-F1356DC5BE32}" presName="vert1" presStyleCnt="0"/>
      <dgm:spPr/>
    </dgm:pt>
    <dgm:pt modelId="{0B01574A-6578-4907-A74F-3C60C415F255}" type="pres">
      <dgm:prSet presAssocID="{6EF170A8-F710-497D-B9D0-92A502884F30}" presName="thickLine" presStyleLbl="alignNode1" presStyleIdx="3" presStyleCnt="5"/>
      <dgm:spPr/>
    </dgm:pt>
    <dgm:pt modelId="{7B8A12B4-6575-4DA0-8B94-ED5214575ABA}" type="pres">
      <dgm:prSet presAssocID="{6EF170A8-F710-497D-B9D0-92A502884F30}" presName="horz1" presStyleCnt="0"/>
      <dgm:spPr/>
    </dgm:pt>
    <dgm:pt modelId="{15C551BB-E069-4A96-A0D3-2505F1B4802C}" type="pres">
      <dgm:prSet presAssocID="{6EF170A8-F710-497D-B9D0-92A502884F30}" presName="tx1" presStyleLbl="revTx" presStyleIdx="3" presStyleCnt="5"/>
      <dgm:spPr/>
    </dgm:pt>
    <dgm:pt modelId="{AC232C37-1DF8-4AA1-ABE9-E1B810902080}" type="pres">
      <dgm:prSet presAssocID="{6EF170A8-F710-497D-B9D0-92A502884F30}" presName="vert1" presStyleCnt="0"/>
      <dgm:spPr/>
    </dgm:pt>
    <dgm:pt modelId="{4AA51188-276A-45C4-A344-D72E88B190EC}" type="pres">
      <dgm:prSet presAssocID="{4F8D16AA-E2B2-4CD1-BA5C-0EBF1697A17B}" presName="thickLine" presStyleLbl="alignNode1" presStyleIdx="4" presStyleCnt="5"/>
      <dgm:spPr/>
    </dgm:pt>
    <dgm:pt modelId="{481C8ECF-7825-40B8-87D7-D0B6A12B8FBF}" type="pres">
      <dgm:prSet presAssocID="{4F8D16AA-E2B2-4CD1-BA5C-0EBF1697A17B}" presName="horz1" presStyleCnt="0"/>
      <dgm:spPr/>
    </dgm:pt>
    <dgm:pt modelId="{7DA011F9-6056-49A1-A09D-E03FA824743E}" type="pres">
      <dgm:prSet presAssocID="{4F8D16AA-E2B2-4CD1-BA5C-0EBF1697A17B}" presName="tx1" presStyleLbl="revTx" presStyleIdx="4" presStyleCnt="5"/>
      <dgm:spPr/>
    </dgm:pt>
    <dgm:pt modelId="{26100FF6-2AC4-45AF-829E-0C50F974A7F1}" type="pres">
      <dgm:prSet presAssocID="{4F8D16AA-E2B2-4CD1-BA5C-0EBF1697A17B}" presName="vert1" presStyleCnt="0"/>
      <dgm:spPr/>
    </dgm:pt>
  </dgm:ptLst>
  <dgm:cxnLst>
    <dgm:cxn modelId="{B5901702-B4AD-4F75-BB38-A80C15873F04}" srcId="{F2C95F99-F324-4C98-B5EC-64C0B86F41AC}" destId="{4F8D16AA-E2B2-4CD1-BA5C-0EBF1697A17B}" srcOrd="4" destOrd="0" parTransId="{CD71FFFC-EFCF-483A-9397-0B1D624F9FA6}" sibTransId="{84FE74A9-E62D-4BBD-A2B3-3674AA60F69A}"/>
    <dgm:cxn modelId="{34B17708-B637-47E6-B000-8D5E27043DF3}" srcId="{F2C95F99-F324-4C98-B5EC-64C0B86F41AC}" destId="{6EF170A8-F710-497D-B9D0-92A502884F30}" srcOrd="3" destOrd="0" parTransId="{5AC4147C-10E5-4064-9388-03E23428DF33}" sibTransId="{D20F231C-E9AC-41AC-857D-A39E53DB6C0A}"/>
    <dgm:cxn modelId="{32E58909-94EB-42EE-A0BF-3A0D3EFF33B8}" type="presOf" srcId="{4F8D16AA-E2B2-4CD1-BA5C-0EBF1697A17B}" destId="{7DA011F9-6056-49A1-A09D-E03FA824743E}" srcOrd="0" destOrd="0" presId="urn:microsoft.com/office/officeart/2008/layout/LinedList"/>
    <dgm:cxn modelId="{59C7E01F-0D11-47F7-BACD-700F581BB287}" type="presOf" srcId="{B0CD4467-CD8C-48C4-B17F-D068ABDE24DB}" destId="{CC000DCC-0A78-4D10-9165-263BC0450F90}" srcOrd="0" destOrd="0" presId="urn:microsoft.com/office/officeart/2008/layout/LinedList"/>
    <dgm:cxn modelId="{363BF854-4487-459D-B733-A903E84CCE5D}" srcId="{F2C95F99-F324-4C98-B5EC-64C0B86F41AC}" destId="{674553B1-3320-4EB1-AE07-E365D9BD0B29}" srcOrd="1" destOrd="0" parTransId="{C1D97670-0917-4A1B-B1A2-DE45F6261FC9}" sibTransId="{12A0DB68-01F3-4F8E-AE7B-78F696D58603}"/>
    <dgm:cxn modelId="{D9C40C88-ABDD-45DC-892F-FCAB1F0F09B7}" srcId="{F2C95F99-F324-4C98-B5EC-64C0B86F41AC}" destId="{EE8BFB6B-43D5-47D8-AA02-F1356DC5BE32}" srcOrd="2" destOrd="0" parTransId="{28B1BD83-25EF-4ACF-B557-9DF24ECF1DE7}" sibTransId="{412E75EF-A86F-49BB-8AA5-11E8F5714B83}"/>
    <dgm:cxn modelId="{CA7FCF93-4DD6-4B6D-B2B7-C6DF9B31757B}" type="presOf" srcId="{F2C95F99-F324-4C98-B5EC-64C0B86F41AC}" destId="{3C12FBD8-A830-442A-B5F0-074BBE73C9CD}" srcOrd="0" destOrd="0" presId="urn:microsoft.com/office/officeart/2008/layout/LinedList"/>
    <dgm:cxn modelId="{1BF7179C-7432-4AD8-91D0-BDCB84218124}" srcId="{F2C95F99-F324-4C98-B5EC-64C0B86F41AC}" destId="{B0CD4467-CD8C-48C4-B17F-D068ABDE24DB}" srcOrd="0" destOrd="0" parTransId="{2B42D71D-B523-49C2-8106-3D750F990F86}" sibTransId="{26AFB576-8D67-4D85-980A-0A4483E39D8B}"/>
    <dgm:cxn modelId="{625520A0-7F30-44A2-80FE-A3721FE1C430}" type="presOf" srcId="{EE8BFB6B-43D5-47D8-AA02-F1356DC5BE32}" destId="{C255073E-FBD3-440F-9DD6-90AF25A3AA34}" srcOrd="0" destOrd="0" presId="urn:microsoft.com/office/officeart/2008/layout/LinedList"/>
    <dgm:cxn modelId="{1661A5BD-A802-438C-AD96-B8D33D7A394F}" type="presOf" srcId="{674553B1-3320-4EB1-AE07-E365D9BD0B29}" destId="{E059FBB2-41FD-4A03-B840-131BAA639B51}" srcOrd="0" destOrd="0" presId="urn:microsoft.com/office/officeart/2008/layout/LinedList"/>
    <dgm:cxn modelId="{AD7EC2C4-9EB2-45DB-8109-D3BE47049A61}" type="presOf" srcId="{6EF170A8-F710-497D-B9D0-92A502884F30}" destId="{15C551BB-E069-4A96-A0D3-2505F1B4802C}" srcOrd="0" destOrd="0" presId="urn:microsoft.com/office/officeart/2008/layout/LinedList"/>
    <dgm:cxn modelId="{AE6B603C-19B6-4797-BEC3-257ADEC00806}" type="presParOf" srcId="{3C12FBD8-A830-442A-B5F0-074BBE73C9CD}" destId="{F45ACA7F-E0F2-4406-87AB-88F3F9C51DBA}" srcOrd="0" destOrd="0" presId="urn:microsoft.com/office/officeart/2008/layout/LinedList"/>
    <dgm:cxn modelId="{626FB339-61D6-4066-AF4D-CAEA2165E794}" type="presParOf" srcId="{3C12FBD8-A830-442A-B5F0-074BBE73C9CD}" destId="{AA1C0581-BA1C-49F2-8A20-3DDB3C86C0FB}" srcOrd="1" destOrd="0" presId="urn:microsoft.com/office/officeart/2008/layout/LinedList"/>
    <dgm:cxn modelId="{EFD58201-F1CB-4866-A9F7-C57A79FDA1BB}" type="presParOf" srcId="{AA1C0581-BA1C-49F2-8A20-3DDB3C86C0FB}" destId="{CC000DCC-0A78-4D10-9165-263BC0450F90}" srcOrd="0" destOrd="0" presId="urn:microsoft.com/office/officeart/2008/layout/LinedList"/>
    <dgm:cxn modelId="{595B7C8E-C74D-4B13-B4AC-7A7DB3AC3C46}" type="presParOf" srcId="{AA1C0581-BA1C-49F2-8A20-3DDB3C86C0FB}" destId="{EDE13267-F40C-4F3B-BCC9-CBAB6DFD2044}" srcOrd="1" destOrd="0" presId="urn:microsoft.com/office/officeart/2008/layout/LinedList"/>
    <dgm:cxn modelId="{DD335833-6A03-458B-9C8B-1B0644575D3D}" type="presParOf" srcId="{3C12FBD8-A830-442A-B5F0-074BBE73C9CD}" destId="{76330A76-FC08-4609-83CF-E3BBF8324A0F}" srcOrd="2" destOrd="0" presId="urn:microsoft.com/office/officeart/2008/layout/LinedList"/>
    <dgm:cxn modelId="{390DC0B9-DDE5-47EB-AE49-1D16EAB8EE06}" type="presParOf" srcId="{3C12FBD8-A830-442A-B5F0-074BBE73C9CD}" destId="{7A7AC369-552F-40BE-8112-4E5DA95CCF18}" srcOrd="3" destOrd="0" presId="urn:microsoft.com/office/officeart/2008/layout/LinedList"/>
    <dgm:cxn modelId="{E86A188D-3813-494C-8B44-7C043507DA2E}" type="presParOf" srcId="{7A7AC369-552F-40BE-8112-4E5DA95CCF18}" destId="{E059FBB2-41FD-4A03-B840-131BAA639B51}" srcOrd="0" destOrd="0" presId="urn:microsoft.com/office/officeart/2008/layout/LinedList"/>
    <dgm:cxn modelId="{73FBEE17-677E-4DA0-A9B1-759E8BC0629E}" type="presParOf" srcId="{7A7AC369-552F-40BE-8112-4E5DA95CCF18}" destId="{F5437C91-1E8F-4132-82C2-21B810D5DEB1}" srcOrd="1" destOrd="0" presId="urn:microsoft.com/office/officeart/2008/layout/LinedList"/>
    <dgm:cxn modelId="{F967950F-6D52-47D8-803C-631DBA8C72CD}" type="presParOf" srcId="{3C12FBD8-A830-442A-B5F0-074BBE73C9CD}" destId="{249F6E6F-F6E2-43DC-838C-EF0C2987B57D}" srcOrd="4" destOrd="0" presId="urn:microsoft.com/office/officeart/2008/layout/LinedList"/>
    <dgm:cxn modelId="{2A3442C0-ADC5-41DE-A5CD-8A37E8799B23}" type="presParOf" srcId="{3C12FBD8-A830-442A-B5F0-074BBE73C9CD}" destId="{2CBD846D-3499-435C-B92E-0A4015CC341F}" srcOrd="5" destOrd="0" presId="urn:microsoft.com/office/officeart/2008/layout/LinedList"/>
    <dgm:cxn modelId="{8B4C493D-853D-4F02-9B27-E686C890F28A}" type="presParOf" srcId="{2CBD846D-3499-435C-B92E-0A4015CC341F}" destId="{C255073E-FBD3-440F-9DD6-90AF25A3AA34}" srcOrd="0" destOrd="0" presId="urn:microsoft.com/office/officeart/2008/layout/LinedList"/>
    <dgm:cxn modelId="{44A82C6D-F1F2-4261-A0A2-34EF3DD2A77F}" type="presParOf" srcId="{2CBD846D-3499-435C-B92E-0A4015CC341F}" destId="{38E7707B-CEF0-4287-8EA0-7BE17161CA22}" srcOrd="1" destOrd="0" presId="urn:microsoft.com/office/officeart/2008/layout/LinedList"/>
    <dgm:cxn modelId="{97F619F1-09B3-4CEF-92E1-6A4AEE6FAE0C}" type="presParOf" srcId="{3C12FBD8-A830-442A-B5F0-074BBE73C9CD}" destId="{0B01574A-6578-4907-A74F-3C60C415F255}" srcOrd="6" destOrd="0" presId="urn:microsoft.com/office/officeart/2008/layout/LinedList"/>
    <dgm:cxn modelId="{7E095471-1C96-40A1-B205-BB48E793ECEB}" type="presParOf" srcId="{3C12FBD8-A830-442A-B5F0-074BBE73C9CD}" destId="{7B8A12B4-6575-4DA0-8B94-ED5214575ABA}" srcOrd="7" destOrd="0" presId="urn:microsoft.com/office/officeart/2008/layout/LinedList"/>
    <dgm:cxn modelId="{0E624716-0455-49FB-A20A-298E45BF28F0}" type="presParOf" srcId="{7B8A12B4-6575-4DA0-8B94-ED5214575ABA}" destId="{15C551BB-E069-4A96-A0D3-2505F1B4802C}" srcOrd="0" destOrd="0" presId="urn:microsoft.com/office/officeart/2008/layout/LinedList"/>
    <dgm:cxn modelId="{FF515D39-E2E0-494F-B442-BF566A4110CE}" type="presParOf" srcId="{7B8A12B4-6575-4DA0-8B94-ED5214575ABA}" destId="{AC232C37-1DF8-4AA1-ABE9-E1B810902080}" srcOrd="1" destOrd="0" presId="urn:microsoft.com/office/officeart/2008/layout/LinedList"/>
    <dgm:cxn modelId="{3D3D58F1-9B10-4086-8EE8-CE10C08197D2}" type="presParOf" srcId="{3C12FBD8-A830-442A-B5F0-074BBE73C9CD}" destId="{4AA51188-276A-45C4-A344-D72E88B190EC}" srcOrd="8" destOrd="0" presId="urn:microsoft.com/office/officeart/2008/layout/LinedList"/>
    <dgm:cxn modelId="{B468431D-7A8E-4D11-B6D7-E0292D045B8B}" type="presParOf" srcId="{3C12FBD8-A830-442A-B5F0-074BBE73C9CD}" destId="{481C8ECF-7825-40B8-87D7-D0B6A12B8FBF}" srcOrd="9" destOrd="0" presId="urn:microsoft.com/office/officeart/2008/layout/LinedList"/>
    <dgm:cxn modelId="{C051833B-E588-4DCC-83CB-D924BD71C163}" type="presParOf" srcId="{481C8ECF-7825-40B8-87D7-D0B6A12B8FBF}" destId="{7DA011F9-6056-49A1-A09D-E03FA824743E}" srcOrd="0" destOrd="0" presId="urn:microsoft.com/office/officeart/2008/layout/LinedList"/>
    <dgm:cxn modelId="{2A24AEFE-1E36-476D-A363-169665D2DA55}" type="presParOf" srcId="{481C8ECF-7825-40B8-87D7-D0B6A12B8FBF}" destId="{26100FF6-2AC4-45AF-829E-0C50F974A7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71466-6068-4A75-BDF6-6B1AFB52E6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6D2B3FC-101A-47F0-86E2-CE0695E22C39}">
      <dgm:prSet/>
      <dgm:spPr/>
      <dgm:t>
        <a:bodyPr/>
        <a:lstStyle/>
        <a:p>
          <a:r>
            <a:rPr lang="en-US"/>
            <a:t>Management Systems for Pumping</a:t>
          </a:r>
        </a:p>
      </dgm:t>
    </dgm:pt>
    <dgm:pt modelId="{7B1E79AD-B8CD-4D4D-9C31-B8C84C5172AF}" type="parTrans" cxnId="{3D5DB054-C182-4A4B-AF62-A4DB9BB8CCB1}">
      <dgm:prSet/>
      <dgm:spPr/>
      <dgm:t>
        <a:bodyPr/>
        <a:lstStyle/>
        <a:p>
          <a:endParaRPr lang="en-US"/>
        </a:p>
      </dgm:t>
    </dgm:pt>
    <dgm:pt modelId="{98362620-FB35-4B80-BC24-CCA840B54539}" type="sibTrans" cxnId="{3D5DB054-C182-4A4B-AF62-A4DB9BB8CCB1}">
      <dgm:prSet/>
      <dgm:spPr/>
      <dgm:t>
        <a:bodyPr/>
        <a:lstStyle/>
        <a:p>
          <a:endParaRPr lang="en-US"/>
        </a:p>
      </dgm:t>
    </dgm:pt>
    <dgm:pt modelId="{0A592212-FBBC-4310-B911-76BD13647AD7}">
      <dgm:prSet/>
      <dgm:spPr/>
      <dgm:t>
        <a:bodyPr/>
        <a:lstStyle/>
        <a:p>
          <a:r>
            <a:rPr lang="en-US"/>
            <a:t>Improvements in water quality</a:t>
          </a:r>
        </a:p>
      </dgm:t>
    </dgm:pt>
    <dgm:pt modelId="{0AC1EA6A-E9D3-48AB-A3FA-5CF348C4F1D0}" type="parTrans" cxnId="{C0FFB7FF-8421-407C-BC71-54B9AD36E42A}">
      <dgm:prSet/>
      <dgm:spPr/>
      <dgm:t>
        <a:bodyPr/>
        <a:lstStyle/>
        <a:p>
          <a:endParaRPr lang="en-US"/>
        </a:p>
      </dgm:t>
    </dgm:pt>
    <dgm:pt modelId="{5EF9987C-524C-4BCC-9BDB-E2A09229B883}" type="sibTrans" cxnId="{C0FFB7FF-8421-407C-BC71-54B9AD36E42A}">
      <dgm:prSet/>
      <dgm:spPr/>
      <dgm:t>
        <a:bodyPr/>
        <a:lstStyle/>
        <a:p>
          <a:endParaRPr lang="en-US"/>
        </a:p>
      </dgm:t>
    </dgm:pt>
    <dgm:pt modelId="{54B0FD58-FEE4-4E1F-B676-81CE8FCFB49E}">
      <dgm:prSet/>
      <dgm:spPr/>
      <dgm:t>
        <a:bodyPr/>
        <a:lstStyle/>
        <a:p>
          <a:r>
            <a:rPr lang="en-US"/>
            <a:t>Lessened public health risks</a:t>
          </a:r>
        </a:p>
      </dgm:t>
    </dgm:pt>
    <dgm:pt modelId="{D2C584CA-8652-4E5A-A736-73A030769870}" type="parTrans" cxnId="{8253D691-6D0D-4C8E-80AB-4C2DA5E42FA2}">
      <dgm:prSet/>
      <dgm:spPr/>
      <dgm:t>
        <a:bodyPr/>
        <a:lstStyle/>
        <a:p>
          <a:endParaRPr lang="en-US"/>
        </a:p>
      </dgm:t>
    </dgm:pt>
    <dgm:pt modelId="{CD88A648-ADCB-4DA7-9BDC-A493BE8DBAF5}" type="sibTrans" cxnId="{8253D691-6D0D-4C8E-80AB-4C2DA5E42FA2}">
      <dgm:prSet/>
      <dgm:spPr/>
      <dgm:t>
        <a:bodyPr/>
        <a:lstStyle/>
        <a:p>
          <a:endParaRPr lang="en-US"/>
        </a:p>
      </dgm:t>
    </dgm:pt>
    <dgm:pt modelId="{A0574CEA-68B9-4B4A-BD5B-1B5167ACE103}">
      <dgm:prSet/>
      <dgm:spPr/>
      <dgm:t>
        <a:bodyPr/>
        <a:lstStyle/>
        <a:p>
          <a:r>
            <a:rPr lang="en-US"/>
            <a:t>May allow for infill development</a:t>
          </a:r>
        </a:p>
      </dgm:t>
    </dgm:pt>
    <dgm:pt modelId="{E30EFDF4-1971-401D-BEAD-FB5364F0D3D9}" type="parTrans" cxnId="{95925B80-602E-479D-A27F-72161282B731}">
      <dgm:prSet/>
      <dgm:spPr/>
      <dgm:t>
        <a:bodyPr/>
        <a:lstStyle/>
        <a:p>
          <a:endParaRPr lang="en-US"/>
        </a:p>
      </dgm:t>
    </dgm:pt>
    <dgm:pt modelId="{1BC9C6DF-E510-4FF3-82BA-A0B410E4C9B5}" type="sibTrans" cxnId="{95925B80-602E-479D-A27F-72161282B731}">
      <dgm:prSet/>
      <dgm:spPr/>
      <dgm:t>
        <a:bodyPr/>
        <a:lstStyle/>
        <a:p>
          <a:endParaRPr lang="en-US"/>
        </a:p>
      </dgm:t>
    </dgm:pt>
    <dgm:pt modelId="{92360598-CD17-424D-80B2-82A5625A7F5E}">
      <dgm:prSet/>
      <dgm:spPr/>
      <dgm:t>
        <a:bodyPr/>
        <a:lstStyle/>
        <a:p>
          <a:r>
            <a:rPr lang="en-US"/>
            <a:t>May allow for economic development</a:t>
          </a:r>
        </a:p>
      </dgm:t>
    </dgm:pt>
    <dgm:pt modelId="{33FBAC77-7EAD-4086-9899-355094CED44E}" type="parTrans" cxnId="{5C87CF1C-3754-4694-BF88-2192E12FE686}">
      <dgm:prSet/>
      <dgm:spPr/>
      <dgm:t>
        <a:bodyPr/>
        <a:lstStyle/>
        <a:p>
          <a:endParaRPr lang="en-US"/>
        </a:p>
      </dgm:t>
    </dgm:pt>
    <dgm:pt modelId="{758AB321-EBA0-4A42-B6A3-4114669675FF}" type="sibTrans" cxnId="{5C87CF1C-3754-4694-BF88-2192E12FE686}">
      <dgm:prSet/>
      <dgm:spPr/>
      <dgm:t>
        <a:bodyPr/>
        <a:lstStyle/>
        <a:p>
          <a:endParaRPr lang="en-US"/>
        </a:p>
      </dgm:t>
    </dgm:pt>
    <dgm:pt modelId="{F8E38060-DE40-4C3F-A2F8-994260426F2C}">
      <dgm:prSet/>
      <dgm:spPr/>
      <dgm:t>
        <a:bodyPr/>
        <a:lstStyle/>
        <a:p>
          <a:r>
            <a:rPr lang="en-US"/>
            <a:t>Sustainable environmentally and economically</a:t>
          </a:r>
        </a:p>
      </dgm:t>
    </dgm:pt>
    <dgm:pt modelId="{1BB11BA8-3E82-43A7-A07F-7B91ADB8E86D}" type="parTrans" cxnId="{B63F279D-C9C7-4009-A1BF-237151119750}">
      <dgm:prSet/>
      <dgm:spPr/>
      <dgm:t>
        <a:bodyPr/>
        <a:lstStyle/>
        <a:p>
          <a:endParaRPr lang="en-US"/>
        </a:p>
      </dgm:t>
    </dgm:pt>
    <dgm:pt modelId="{EB8C1958-B81A-4D49-933B-3DCC56E62BD1}" type="sibTrans" cxnId="{B63F279D-C9C7-4009-A1BF-237151119750}">
      <dgm:prSet/>
      <dgm:spPr/>
      <dgm:t>
        <a:bodyPr/>
        <a:lstStyle/>
        <a:p>
          <a:endParaRPr lang="en-US"/>
        </a:p>
      </dgm:t>
    </dgm:pt>
    <dgm:pt modelId="{FD56C3EE-3A70-41B6-8213-0E80F7D2D810}" type="pres">
      <dgm:prSet presAssocID="{7C271466-6068-4A75-BDF6-6B1AFB52E65B}" presName="root" presStyleCnt="0">
        <dgm:presLayoutVars>
          <dgm:dir/>
          <dgm:resizeHandles val="exact"/>
        </dgm:presLayoutVars>
      </dgm:prSet>
      <dgm:spPr/>
    </dgm:pt>
    <dgm:pt modelId="{A258587C-6D3F-446E-9C66-DA6957380500}" type="pres">
      <dgm:prSet presAssocID="{96D2B3FC-101A-47F0-86E2-CE0695E22C39}" presName="compNode" presStyleCnt="0"/>
      <dgm:spPr/>
    </dgm:pt>
    <dgm:pt modelId="{F6489E56-1022-490F-AD99-33B68FAFC9C2}" type="pres">
      <dgm:prSet presAssocID="{96D2B3FC-101A-47F0-86E2-CE0695E22C39}" presName="bgRect" presStyleLbl="bgShp" presStyleIdx="0" presStyleCnt="6"/>
      <dgm:spPr/>
    </dgm:pt>
    <dgm:pt modelId="{767D13E1-3881-4036-85D5-97D5328E6CB3}" type="pres">
      <dgm:prSet presAssocID="{96D2B3FC-101A-47F0-86E2-CE0695E22C3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4A4F4D01-C5F4-42D5-A560-0CAC3E052EBB}" type="pres">
      <dgm:prSet presAssocID="{96D2B3FC-101A-47F0-86E2-CE0695E22C39}" presName="spaceRect" presStyleCnt="0"/>
      <dgm:spPr/>
    </dgm:pt>
    <dgm:pt modelId="{30CD3F2D-08DA-4D16-92DD-D55980DE47BB}" type="pres">
      <dgm:prSet presAssocID="{96D2B3FC-101A-47F0-86E2-CE0695E22C39}" presName="parTx" presStyleLbl="revTx" presStyleIdx="0" presStyleCnt="6">
        <dgm:presLayoutVars>
          <dgm:chMax val="0"/>
          <dgm:chPref val="0"/>
        </dgm:presLayoutVars>
      </dgm:prSet>
      <dgm:spPr/>
    </dgm:pt>
    <dgm:pt modelId="{F0802AE4-1016-46BD-989D-ED5ACE9CC021}" type="pres">
      <dgm:prSet presAssocID="{98362620-FB35-4B80-BC24-CCA840B54539}" presName="sibTrans" presStyleCnt="0"/>
      <dgm:spPr/>
    </dgm:pt>
    <dgm:pt modelId="{02E77E8F-C632-4EEF-9491-D2D55FD20B31}" type="pres">
      <dgm:prSet presAssocID="{0A592212-FBBC-4310-B911-76BD13647AD7}" presName="compNode" presStyleCnt="0"/>
      <dgm:spPr/>
    </dgm:pt>
    <dgm:pt modelId="{34E1D3A8-E98B-4802-AAD7-FDB6525F8DBE}" type="pres">
      <dgm:prSet presAssocID="{0A592212-FBBC-4310-B911-76BD13647AD7}" presName="bgRect" presStyleLbl="bgShp" presStyleIdx="1" presStyleCnt="6"/>
      <dgm:spPr/>
    </dgm:pt>
    <dgm:pt modelId="{8C496BDE-42EC-46A4-AD63-A750E918171B}" type="pres">
      <dgm:prSet presAssocID="{0A592212-FBBC-4310-B911-76BD13647AD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5C9B54F1-4FE6-4F15-BECE-A35E4643B557}" type="pres">
      <dgm:prSet presAssocID="{0A592212-FBBC-4310-B911-76BD13647AD7}" presName="spaceRect" presStyleCnt="0"/>
      <dgm:spPr/>
    </dgm:pt>
    <dgm:pt modelId="{CD4711AD-A14B-46AA-B9EB-C45E64280B4E}" type="pres">
      <dgm:prSet presAssocID="{0A592212-FBBC-4310-B911-76BD13647AD7}" presName="parTx" presStyleLbl="revTx" presStyleIdx="1" presStyleCnt="6">
        <dgm:presLayoutVars>
          <dgm:chMax val="0"/>
          <dgm:chPref val="0"/>
        </dgm:presLayoutVars>
      </dgm:prSet>
      <dgm:spPr/>
    </dgm:pt>
    <dgm:pt modelId="{C098A108-9D08-4410-AC23-316856F43C39}" type="pres">
      <dgm:prSet presAssocID="{5EF9987C-524C-4BCC-9BDB-E2A09229B883}" presName="sibTrans" presStyleCnt="0"/>
      <dgm:spPr/>
    </dgm:pt>
    <dgm:pt modelId="{F303BCB5-5F56-4992-8C72-F4B50067C952}" type="pres">
      <dgm:prSet presAssocID="{54B0FD58-FEE4-4E1F-B676-81CE8FCFB49E}" presName="compNode" presStyleCnt="0"/>
      <dgm:spPr/>
    </dgm:pt>
    <dgm:pt modelId="{33745709-CC23-43A7-BCA7-94F5B4C0D11B}" type="pres">
      <dgm:prSet presAssocID="{54B0FD58-FEE4-4E1F-B676-81CE8FCFB49E}" presName="bgRect" presStyleLbl="bgShp" presStyleIdx="2" presStyleCnt="6"/>
      <dgm:spPr/>
    </dgm:pt>
    <dgm:pt modelId="{0E6A664C-F006-455F-A967-E17B46C56B6A}" type="pres">
      <dgm:prSet presAssocID="{54B0FD58-FEE4-4E1F-B676-81CE8FCFB49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F673E1FD-71C4-4B4E-B02C-DE530E08E73C}" type="pres">
      <dgm:prSet presAssocID="{54B0FD58-FEE4-4E1F-B676-81CE8FCFB49E}" presName="spaceRect" presStyleCnt="0"/>
      <dgm:spPr/>
    </dgm:pt>
    <dgm:pt modelId="{DA8D335E-7254-4C8C-A8CD-3C9D9876A50C}" type="pres">
      <dgm:prSet presAssocID="{54B0FD58-FEE4-4E1F-B676-81CE8FCFB49E}" presName="parTx" presStyleLbl="revTx" presStyleIdx="2" presStyleCnt="6">
        <dgm:presLayoutVars>
          <dgm:chMax val="0"/>
          <dgm:chPref val="0"/>
        </dgm:presLayoutVars>
      </dgm:prSet>
      <dgm:spPr/>
    </dgm:pt>
    <dgm:pt modelId="{6166C323-D5D4-4BDE-99FD-6001E9343474}" type="pres">
      <dgm:prSet presAssocID="{CD88A648-ADCB-4DA7-9BDC-A493BE8DBAF5}" presName="sibTrans" presStyleCnt="0"/>
      <dgm:spPr/>
    </dgm:pt>
    <dgm:pt modelId="{25619E54-416C-4D9E-95C3-E1B75FB08331}" type="pres">
      <dgm:prSet presAssocID="{A0574CEA-68B9-4B4A-BD5B-1B5167ACE103}" presName="compNode" presStyleCnt="0"/>
      <dgm:spPr/>
    </dgm:pt>
    <dgm:pt modelId="{F442B452-9D4A-4AF2-AF22-EB3A52A99EB6}" type="pres">
      <dgm:prSet presAssocID="{A0574CEA-68B9-4B4A-BD5B-1B5167ACE103}" presName="bgRect" presStyleLbl="bgShp" presStyleIdx="3" presStyleCnt="6"/>
      <dgm:spPr/>
    </dgm:pt>
    <dgm:pt modelId="{17A50CFC-E373-4FD0-ABD4-F42115297FC8}" type="pres">
      <dgm:prSet presAssocID="{A0574CEA-68B9-4B4A-BD5B-1B5167ACE10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11731D5-04B9-48B4-9207-FCF076BD3CA5}" type="pres">
      <dgm:prSet presAssocID="{A0574CEA-68B9-4B4A-BD5B-1B5167ACE103}" presName="spaceRect" presStyleCnt="0"/>
      <dgm:spPr/>
    </dgm:pt>
    <dgm:pt modelId="{1E01F5ED-A2A0-4BB3-AAB0-B7CA20C52C76}" type="pres">
      <dgm:prSet presAssocID="{A0574CEA-68B9-4B4A-BD5B-1B5167ACE103}" presName="parTx" presStyleLbl="revTx" presStyleIdx="3" presStyleCnt="6">
        <dgm:presLayoutVars>
          <dgm:chMax val="0"/>
          <dgm:chPref val="0"/>
        </dgm:presLayoutVars>
      </dgm:prSet>
      <dgm:spPr/>
    </dgm:pt>
    <dgm:pt modelId="{62F783F3-2A15-4BEC-BA5D-FCF94ABFAD68}" type="pres">
      <dgm:prSet presAssocID="{1BC9C6DF-E510-4FF3-82BA-A0B410E4C9B5}" presName="sibTrans" presStyleCnt="0"/>
      <dgm:spPr/>
    </dgm:pt>
    <dgm:pt modelId="{56E7A32B-7706-4D84-95E1-F785F9F36A4E}" type="pres">
      <dgm:prSet presAssocID="{92360598-CD17-424D-80B2-82A5625A7F5E}" presName="compNode" presStyleCnt="0"/>
      <dgm:spPr/>
    </dgm:pt>
    <dgm:pt modelId="{DFC294C5-8ACD-4B3B-A684-7D3C852AA90F}" type="pres">
      <dgm:prSet presAssocID="{92360598-CD17-424D-80B2-82A5625A7F5E}" presName="bgRect" presStyleLbl="bgShp" presStyleIdx="4" presStyleCnt="6"/>
      <dgm:spPr/>
    </dgm:pt>
    <dgm:pt modelId="{87F8BE53-EE9A-44CE-AB75-9E3557798E26}" type="pres">
      <dgm:prSet presAssocID="{92360598-CD17-424D-80B2-82A5625A7F5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773E3CC3-D0CD-49AA-9C24-96FFB0F2E3ED}" type="pres">
      <dgm:prSet presAssocID="{92360598-CD17-424D-80B2-82A5625A7F5E}" presName="spaceRect" presStyleCnt="0"/>
      <dgm:spPr/>
    </dgm:pt>
    <dgm:pt modelId="{33BA69F6-1E8D-4DE4-9220-329558134406}" type="pres">
      <dgm:prSet presAssocID="{92360598-CD17-424D-80B2-82A5625A7F5E}" presName="parTx" presStyleLbl="revTx" presStyleIdx="4" presStyleCnt="6">
        <dgm:presLayoutVars>
          <dgm:chMax val="0"/>
          <dgm:chPref val="0"/>
        </dgm:presLayoutVars>
      </dgm:prSet>
      <dgm:spPr/>
    </dgm:pt>
    <dgm:pt modelId="{C5734844-2C2C-40E0-A08C-F9260BB30719}" type="pres">
      <dgm:prSet presAssocID="{758AB321-EBA0-4A42-B6A3-4114669675FF}" presName="sibTrans" presStyleCnt="0"/>
      <dgm:spPr/>
    </dgm:pt>
    <dgm:pt modelId="{F54F31A6-DBC8-419B-9C45-AEF919152CE4}" type="pres">
      <dgm:prSet presAssocID="{F8E38060-DE40-4C3F-A2F8-994260426F2C}" presName="compNode" presStyleCnt="0"/>
      <dgm:spPr/>
    </dgm:pt>
    <dgm:pt modelId="{C7E52504-D922-488A-A855-FC977079E341}" type="pres">
      <dgm:prSet presAssocID="{F8E38060-DE40-4C3F-A2F8-994260426F2C}" presName="bgRect" presStyleLbl="bgShp" presStyleIdx="5" presStyleCnt="6"/>
      <dgm:spPr/>
    </dgm:pt>
    <dgm:pt modelId="{14677920-343C-4945-B855-849EB9F7AB7A}" type="pres">
      <dgm:prSet presAssocID="{F8E38060-DE40-4C3F-A2F8-994260426F2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69B61DD5-BB8C-45D3-AFE7-6BE9D3E6948E}" type="pres">
      <dgm:prSet presAssocID="{F8E38060-DE40-4C3F-A2F8-994260426F2C}" presName="spaceRect" presStyleCnt="0"/>
      <dgm:spPr/>
    </dgm:pt>
    <dgm:pt modelId="{39061339-6859-425E-916E-6161B8FA44E2}" type="pres">
      <dgm:prSet presAssocID="{F8E38060-DE40-4C3F-A2F8-994260426F2C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74E78D12-B86C-4E83-BCEC-5AC84A72095B}" type="presOf" srcId="{96D2B3FC-101A-47F0-86E2-CE0695E22C39}" destId="{30CD3F2D-08DA-4D16-92DD-D55980DE47BB}" srcOrd="0" destOrd="0" presId="urn:microsoft.com/office/officeart/2018/2/layout/IconVerticalSolidList"/>
    <dgm:cxn modelId="{5C87CF1C-3754-4694-BF88-2192E12FE686}" srcId="{7C271466-6068-4A75-BDF6-6B1AFB52E65B}" destId="{92360598-CD17-424D-80B2-82A5625A7F5E}" srcOrd="4" destOrd="0" parTransId="{33FBAC77-7EAD-4086-9899-355094CED44E}" sibTransId="{758AB321-EBA0-4A42-B6A3-4114669675FF}"/>
    <dgm:cxn modelId="{6D53921F-ED8D-433E-A988-F3F0E91CDAB7}" type="presOf" srcId="{A0574CEA-68B9-4B4A-BD5B-1B5167ACE103}" destId="{1E01F5ED-A2A0-4BB3-AAB0-B7CA20C52C76}" srcOrd="0" destOrd="0" presId="urn:microsoft.com/office/officeart/2018/2/layout/IconVerticalSolidList"/>
    <dgm:cxn modelId="{3D5DB054-C182-4A4B-AF62-A4DB9BB8CCB1}" srcId="{7C271466-6068-4A75-BDF6-6B1AFB52E65B}" destId="{96D2B3FC-101A-47F0-86E2-CE0695E22C39}" srcOrd="0" destOrd="0" parTransId="{7B1E79AD-B8CD-4D4D-9C31-B8C84C5172AF}" sibTransId="{98362620-FB35-4B80-BC24-CCA840B54539}"/>
    <dgm:cxn modelId="{95925B80-602E-479D-A27F-72161282B731}" srcId="{7C271466-6068-4A75-BDF6-6B1AFB52E65B}" destId="{A0574CEA-68B9-4B4A-BD5B-1B5167ACE103}" srcOrd="3" destOrd="0" parTransId="{E30EFDF4-1971-401D-BEAD-FB5364F0D3D9}" sibTransId="{1BC9C6DF-E510-4FF3-82BA-A0B410E4C9B5}"/>
    <dgm:cxn modelId="{C2ABE080-AD4E-4A56-82E0-7B75A4676F82}" type="presOf" srcId="{92360598-CD17-424D-80B2-82A5625A7F5E}" destId="{33BA69F6-1E8D-4DE4-9220-329558134406}" srcOrd="0" destOrd="0" presId="urn:microsoft.com/office/officeart/2018/2/layout/IconVerticalSolidList"/>
    <dgm:cxn modelId="{8253D691-6D0D-4C8E-80AB-4C2DA5E42FA2}" srcId="{7C271466-6068-4A75-BDF6-6B1AFB52E65B}" destId="{54B0FD58-FEE4-4E1F-B676-81CE8FCFB49E}" srcOrd="2" destOrd="0" parTransId="{D2C584CA-8652-4E5A-A736-73A030769870}" sibTransId="{CD88A648-ADCB-4DA7-9BDC-A493BE8DBAF5}"/>
    <dgm:cxn modelId="{B63F279D-C9C7-4009-A1BF-237151119750}" srcId="{7C271466-6068-4A75-BDF6-6B1AFB52E65B}" destId="{F8E38060-DE40-4C3F-A2F8-994260426F2C}" srcOrd="5" destOrd="0" parTransId="{1BB11BA8-3E82-43A7-A07F-7B91ADB8E86D}" sibTransId="{EB8C1958-B81A-4D49-933B-3DCC56E62BD1}"/>
    <dgm:cxn modelId="{DE26BA9F-8A6F-4299-AF5F-50A7C7CC595E}" type="presOf" srcId="{0A592212-FBBC-4310-B911-76BD13647AD7}" destId="{CD4711AD-A14B-46AA-B9EB-C45E64280B4E}" srcOrd="0" destOrd="0" presId="urn:microsoft.com/office/officeart/2018/2/layout/IconVerticalSolidList"/>
    <dgm:cxn modelId="{B0DB65A0-BB4D-4876-8192-2F0FBAC1D339}" type="presOf" srcId="{F8E38060-DE40-4C3F-A2F8-994260426F2C}" destId="{39061339-6859-425E-916E-6161B8FA44E2}" srcOrd="0" destOrd="0" presId="urn:microsoft.com/office/officeart/2018/2/layout/IconVerticalSolidList"/>
    <dgm:cxn modelId="{727A32F7-99F2-4E0D-B179-71052C2BC9F5}" type="presOf" srcId="{7C271466-6068-4A75-BDF6-6B1AFB52E65B}" destId="{FD56C3EE-3A70-41B6-8213-0E80F7D2D810}" srcOrd="0" destOrd="0" presId="urn:microsoft.com/office/officeart/2018/2/layout/IconVerticalSolidList"/>
    <dgm:cxn modelId="{7ECF31FF-4424-4A81-99A7-98425ED15791}" type="presOf" srcId="{54B0FD58-FEE4-4E1F-B676-81CE8FCFB49E}" destId="{DA8D335E-7254-4C8C-A8CD-3C9D9876A50C}" srcOrd="0" destOrd="0" presId="urn:microsoft.com/office/officeart/2018/2/layout/IconVerticalSolidList"/>
    <dgm:cxn modelId="{C0FFB7FF-8421-407C-BC71-54B9AD36E42A}" srcId="{7C271466-6068-4A75-BDF6-6B1AFB52E65B}" destId="{0A592212-FBBC-4310-B911-76BD13647AD7}" srcOrd="1" destOrd="0" parTransId="{0AC1EA6A-E9D3-48AB-A3FA-5CF348C4F1D0}" sibTransId="{5EF9987C-524C-4BCC-9BDB-E2A09229B883}"/>
    <dgm:cxn modelId="{BBC73F13-7837-4374-91D5-8705BCC4D951}" type="presParOf" srcId="{FD56C3EE-3A70-41B6-8213-0E80F7D2D810}" destId="{A258587C-6D3F-446E-9C66-DA6957380500}" srcOrd="0" destOrd="0" presId="urn:microsoft.com/office/officeart/2018/2/layout/IconVerticalSolidList"/>
    <dgm:cxn modelId="{BA0DD347-5194-4FA7-B14C-06933A1752A3}" type="presParOf" srcId="{A258587C-6D3F-446E-9C66-DA6957380500}" destId="{F6489E56-1022-490F-AD99-33B68FAFC9C2}" srcOrd="0" destOrd="0" presId="urn:microsoft.com/office/officeart/2018/2/layout/IconVerticalSolidList"/>
    <dgm:cxn modelId="{D0A182E6-55F4-4DF7-B198-395DD2004226}" type="presParOf" srcId="{A258587C-6D3F-446E-9C66-DA6957380500}" destId="{767D13E1-3881-4036-85D5-97D5328E6CB3}" srcOrd="1" destOrd="0" presId="urn:microsoft.com/office/officeart/2018/2/layout/IconVerticalSolidList"/>
    <dgm:cxn modelId="{8F4197D3-9CEF-438E-AE9A-D67436489520}" type="presParOf" srcId="{A258587C-6D3F-446E-9C66-DA6957380500}" destId="{4A4F4D01-C5F4-42D5-A560-0CAC3E052EBB}" srcOrd="2" destOrd="0" presId="urn:microsoft.com/office/officeart/2018/2/layout/IconVerticalSolidList"/>
    <dgm:cxn modelId="{3A30AC48-872A-48DF-92A9-3E8D929BEBBC}" type="presParOf" srcId="{A258587C-6D3F-446E-9C66-DA6957380500}" destId="{30CD3F2D-08DA-4D16-92DD-D55980DE47BB}" srcOrd="3" destOrd="0" presId="urn:microsoft.com/office/officeart/2018/2/layout/IconVerticalSolidList"/>
    <dgm:cxn modelId="{2F262EF4-F23E-41FB-B3FE-04E88723C1CB}" type="presParOf" srcId="{FD56C3EE-3A70-41B6-8213-0E80F7D2D810}" destId="{F0802AE4-1016-46BD-989D-ED5ACE9CC021}" srcOrd="1" destOrd="0" presId="urn:microsoft.com/office/officeart/2018/2/layout/IconVerticalSolidList"/>
    <dgm:cxn modelId="{F9065B37-4E48-430A-B10E-02B6D64EEA0C}" type="presParOf" srcId="{FD56C3EE-3A70-41B6-8213-0E80F7D2D810}" destId="{02E77E8F-C632-4EEF-9491-D2D55FD20B31}" srcOrd="2" destOrd="0" presId="urn:microsoft.com/office/officeart/2018/2/layout/IconVerticalSolidList"/>
    <dgm:cxn modelId="{55715530-23D5-43F9-A5E9-FA543EFE8984}" type="presParOf" srcId="{02E77E8F-C632-4EEF-9491-D2D55FD20B31}" destId="{34E1D3A8-E98B-4802-AAD7-FDB6525F8DBE}" srcOrd="0" destOrd="0" presId="urn:microsoft.com/office/officeart/2018/2/layout/IconVerticalSolidList"/>
    <dgm:cxn modelId="{42C36D32-0BF1-4F7D-B7C7-F17E026808C7}" type="presParOf" srcId="{02E77E8F-C632-4EEF-9491-D2D55FD20B31}" destId="{8C496BDE-42EC-46A4-AD63-A750E918171B}" srcOrd="1" destOrd="0" presId="urn:microsoft.com/office/officeart/2018/2/layout/IconVerticalSolidList"/>
    <dgm:cxn modelId="{8228CDF4-3CEA-4D87-9D7B-A8BE3F4996AB}" type="presParOf" srcId="{02E77E8F-C632-4EEF-9491-D2D55FD20B31}" destId="{5C9B54F1-4FE6-4F15-BECE-A35E4643B557}" srcOrd="2" destOrd="0" presId="urn:microsoft.com/office/officeart/2018/2/layout/IconVerticalSolidList"/>
    <dgm:cxn modelId="{14D9281E-9F92-43AE-A41E-E682EEDC1331}" type="presParOf" srcId="{02E77E8F-C632-4EEF-9491-D2D55FD20B31}" destId="{CD4711AD-A14B-46AA-B9EB-C45E64280B4E}" srcOrd="3" destOrd="0" presId="urn:microsoft.com/office/officeart/2018/2/layout/IconVerticalSolidList"/>
    <dgm:cxn modelId="{0DBC87C7-3540-41BB-B8CF-8F31A799DF04}" type="presParOf" srcId="{FD56C3EE-3A70-41B6-8213-0E80F7D2D810}" destId="{C098A108-9D08-4410-AC23-316856F43C39}" srcOrd="3" destOrd="0" presId="urn:microsoft.com/office/officeart/2018/2/layout/IconVerticalSolidList"/>
    <dgm:cxn modelId="{14D34DD9-A895-4043-85DD-057762965804}" type="presParOf" srcId="{FD56C3EE-3A70-41B6-8213-0E80F7D2D810}" destId="{F303BCB5-5F56-4992-8C72-F4B50067C952}" srcOrd="4" destOrd="0" presId="urn:microsoft.com/office/officeart/2018/2/layout/IconVerticalSolidList"/>
    <dgm:cxn modelId="{5345E569-F0D8-431B-A331-F2A28FF5971D}" type="presParOf" srcId="{F303BCB5-5F56-4992-8C72-F4B50067C952}" destId="{33745709-CC23-43A7-BCA7-94F5B4C0D11B}" srcOrd="0" destOrd="0" presId="urn:microsoft.com/office/officeart/2018/2/layout/IconVerticalSolidList"/>
    <dgm:cxn modelId="{2B825072-F6A1-458D-B361-34FBE4198313}" type="presParOf" srcId="{F303BCB5-5F56-4992-8C72-F4B50067C952}" destId="{0E6A664C-F006-455F-A967-E17B46C56B6A}" srcOrd="1" destOrd="0" presId="urn:microsoft.com/office/officeart/2018/2/layout/IconVerticalSolidList"/>
    <dgm:cxn modelId="{4D964B02-6BAB-4581-B2B2-92D847354DB6}" type="presParOf" srcId="{F303BCB5-5F56-4992-8C72-F4B50067C952}" destId="{F673E1FD-71C4-4B4E-B02C-DE530E08E73C}" srcOrd="2" destOrd="0" presId="urn:microsoft.com/office/officeart/2018/2/layout/IconVerticalSolidList"/>
    <dgm:cxn modelId="{4370ACB1-5F52-4FDA-BFAE-F95630B2D36D}" type="presParOf" srcId="{F303BCB5-5F56-4992-8C72-F4B50067C952}" destId="{DA8D335E-7254-4C8C-A8CD-3C9D9876A50C}" srcOrd="3" destOrd="0" presId="urn:microsoft.com/office/officeart/2018/2/layout/IconVerticalSolidList"/>
    <dgm:cxn modelId="{3FE1ABAD-2B8A-461D-8D75-B03A26854C86}" type="presParOf" srcId="{FD56C3EE-3A70-41B6-8213-0E80F7D2D810}" destId="{6166C323-D5D4-4BDE-99FD-6001E9343474}" srcOrd="5" destOrd="0" presId="urn:microsoft.com/office/officeart/2018/2/layout/IconVerticalSolidList"/>
    <dgm:cxn modelId="{E2D4650E-39AB-4CF6-A573-F77A7B9253C8}" type="presParOf" srcId="{FD56C3EE-3A70-41B6-8213-0E80F7D2D810}" destId="{25619E54-416C-4D9E-95C3-E1B75FB08331}" srcOrd="6" destOrd="0" presId="urn:microsoft.com/office/officeart/2018/2/layout/IconVerticalSolidList"/>
    <dgm:cxn modelId="{10BD1647-7025-484D-B732-238EDFCC178D}" type="presParOf" srcId="{25619E54-416C-4D9E-95C3-E1B75FB08331}" destId="{F442B452-9D4A-4AF2-AF22-EB3A52A99EB6}" srcOrd="0" destOrd="0" presId="urn:microsoft.com/office/officeart/2018/2/layout/IconVerticalSolidList"/>
    <dgm:cxn modelId="{8D5F88F8-C203-4D10-98DC-63CE3B48CD59}" type="presParOf" srcId="{25619E54-416C-4D9E-95C3-E1B75FB08331}" destId="{17A50CFC-E373-4FD0-ABD4-F42115297FC8}" srcOrd="1" destOrd="0" presId="urn:microsoft.com/office/officeart/2018/2/layout/IconVerticalSolidList"/>
    <dgm:cxn modelId="{E73F5F53-D741-45C5-8A25-BC51F25D32BE}" type="presParOf" srcId="{25619E54-416C-4D9E-95C3-E1B75FB08331}" destId="{511731D5-04B9-48B4-9207-FCF076BD3CA5}" srcOrd="2" destOrd="0" presId="urn:microsoft.com/office/officeart/2018/2/layout/IconVerticalSolidList"/>
    <dgm:cxn modelId="{7A45A058-5C7D-4A4E-A0FB-204545E03413}" type="presParOf" srcId="{25619E54-416C-4D9E-95C3-E1B75FB08331}" destId="{1E01F5ED-A2A0-4BB3-AAB0-B7CA20C52C76}" srcOrd="3" destOrd="0" presId="urn:microsoft.com/office/officeart/2018/2/layout/IconVerticalSolidList"/>
    <dgm:cxn modelId="{EF5E14FB-969F-457B-B9B9-74F62CF06BF8}" type="presParOf" srcId="{FD56C3EE-3A70-41B6-8213-0E80F7D2D810}" destId="{62F783F3-2A15-4BEC-BA5D-FCF94ABFAD68}" srcOrd="7" destOrd="0" presId="urn:microsoft.com/office/officeart/2018/2/layout/IconVerticalSolidList"/>
    <dgm:cxn modelId="{57392512-13EC-4346-B062-8F1712DEBBB9}" type="presParOf" srcId="{FD56C3EE-3A70-41B6-8213-0E80F7D2D810}" destId="{56E7A32B-7706-4D84-95E1-F785F9F36A4E}" srcOrd="8" destOrd="0" presId="urn:microsoft.com/office/officeart/2018/2/layout/IconVerticalSolidList"/>
    <dgm:cxn modelId="{572F496D-9B9C-49D6-8077-3D21916AB95E}" type="presParOf" srcId="{56E7A32B-7706-4D84-95E1-F785F9F36A4E}" destId="{DFC294C5-8ACD-4B3B-A684-7D3C852AA90F}" srcOrd="0" destOrd="0" presId="urn:microsoft.com/office/officeart/2018/2/layout/IconVerticalSolidList"/>
    <dgm:cxn modelId="{58EE06A3-8B6E-4DC9-A2C1-5B58782E9231}" type="presParOf" srcId="{56E7A32B-7706-4D84-95E1-F785F9F36A4E}" destId="{87F8BE53-EE9A-44CE-AB75-9E3557798E26}" srcOrd="1" destOrd="0" presId="urn:microsoft.com/office/officeart/2018/2/layout/IconVerticalSolidList"/>
    <dgm:cxn modelId="{7DD25DC5-F48E-4844-A4A6-5AD318FD0F0D}" type="presParOf" srcId="{56E7A32B-7706-4D84-95E1-F785F9F36A4E}" destId="{773E3CC3-D0CD-49AA-9C24-96FFB0F2E3ED}" srcOrd="2" destOrd="0" presId="urn:microsoft.com/office/officeart/2018/2/layout/IconVerticalSolidList"/>
    <dgm:cxn modelId="{D56FE101-89B9-4F25-9FC2-21A617C6CA94}" type="presParOf" srcId="{56E7A32B-7706-4D84-95E1-F785F9F36A4E}" destId="{33BA69F6-1E8D-4DE4-9220-329558134406}" srcOrd="3" destOrd="0" presId="urn:microsoft.com/office/officeart/2018/2/layout/IconVerticalSolidList"/>
    <dgm:cxn modelId="{B6285F80-30C4-4745-9FB4-EC6D6D9B1DB8}" type="presParOf" srcId="{FD56C3EE-3A70-41B6-8213-0E80F7D2D810}" destId="{C5734844-2C2C-40E0-A08C-F9260BB30719}" srcOrd="9" destOrd="0" presId="urn:microsoft.com/office/officeart/2018/2/layout/IconVerticalSolidList"/>
    <dgm:cxn modelId="{B422BFD9-260D-4F6F-A01E-1F6392141E21}" type="presParOf" srcId="{FD56C3EE-3A70-41B6-8213-0E80F7D2D810}" destId="{F54F31A6-DBC8-419B-9C45-AEF919152CE4}" srcOrd="10" destOrd="0" presId="urn:microsoft.com/office/officeart/2018/2/layout/IconVerticalSolidList"/>
    <dgm:cxn modelId="{0DFFEDE0-79B8-4E62-B6CF-DAD7B24D337F}" type="presParOf" srcId="{F54F31A6-DBC8-419B-9C45-AEF919152CE4}" destId="{C7E52504-D922-488A-A855-FC977079E341}" srcOrd="0" destOrd="0" presId="urn:microsoft.com/office/officeart/2018/2/layout/IconVerticalSolidList"/>
    <dgm:cxn modelId="{2198D533-9523-4DE3-9D09-8A1BFE6248D4}" type="presParOf" srcId="{F54F31A6-DBC8-419B-9C45-AEF919152CE4}" destId="{14677920-343C-4945-B855-849EB9F7AB7A}" srcOrd="1" destOrd="0" presId="urn:microsoft.com/office/officeart/2018/2/layout/IconVerticalSolidList"/>
    <dgm:cxn modelId="{A843D9B6-1D5B-4ABE-8266-FD70C07D7840}" type="presParOf" srcId="{F54F31A6-DBC8-419B-9C45-AEF919152CE4}" destId="{69B61DD5-BB8C-45D3-AFE7-6BE9D3E6948E}" srcOrd="2" destOrd="0" presId="urn:microsoft.com/office/officeart/2018/2/layout/IconVerticalSolidList"/>
    <dgm:cxn modelId="{9BD1672F-F4A9-4801-AA73-2081F8D53EDD}" type="presParOf" srcId="{F54F31A6-DBC8-419B-9C45-AEF919152CE4}" destId="{39061339-6859-425E-916E-6161B8FA44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B185C1-2A0F-41A0-B6A5-22143C5A2D2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F9533D8-B326-4A30-8A44-AEB60EFEB1D8}">
      <dgm:prSet/>
      <dgm:spPr/>
      <dgm:t>
        <a:bodyPr/>
        <a:lstStyle/>
        <a:p>
          <a:r>
            <a:rPr lang="en-US"/>
            <a:t>Surveys and failure information typically collected by the consulting engineer and aggregated for reporting.</a:t>
          </a:r>
        </a:p>
      </dgm:t>
    </dgm:pt>
    <dgm:pt modelId="{8B2E6591-F57F-4D68-80F1-510613B2F9E7}" type="parTrans" cxnId="{1A203626-C41D-4CED-BF5E-12E0895B4DFD}">
      <dgm:prSet/>
      <dgm:spPr/>
      <dgm:t>
        <a:bodyPr/>
        <a:lstStyle/>
        <a:p>
          <a:endParaRPr lang="en-US"/>
        </a:p>
      </dgm:t>
    </dgm:pt>
    <dgm:pt modelId="{5975FA1B-874C-41F6-8A2D-39AEEC954D1F}" type="sibTrans" cxnId="{1A203626-C41D-4CED-BF5E-12E0895B4DFD}">
      <dgm:prSet/>
      <dgm:spPr/>
      <dgm:t>
        <a:bodyPr/>
        <a:lstStyle/>
        <a:p>
          <a:endParaRPr lang="en-US"/>
        </a:p>
      </dgm:t>
    </dgm:pt>
    <dgm:pt modelId="{E6BCA883-0D0E-4076-8EA2-D52B2CBB20C3}">
      <dgm:prSet/>
      <dgm:spPr/>
      <dgm:t>
        <a:bodyPr/>
        <a:lstStyle/>
        <a:p>
          <a:r>
            <a:rPr lang="en-US"/>
            <a:t>Policy on Working with Communities with Failed Septic Systems</a:t>
          </a:r>
        </a:p>
      </dgm:t>
    </dgm:pt>
    <dgm:pt modelId="{7E81698D-B002-485E-A81E-D7685D40D086}" type="parTrans" cxnId="{20912004-6679-4566-9185-5B45174D9CB4}">
      <dgm:prSet/>
      <dgm:spPr/>
      <dgm:t>
        <a:bodyPr/>
        <a:lstStyle/>
        <a:p>
          <a:endParaRPr lang="en-US"/>
        </a:p>
      </dgm:t>
    </dgm:pt>
    <dgm:pt modelId="{33626FF5-D0F3-4466-8993-5266F3301E41}" type="sibTrans" cxnId="{20912004-6679-4566-9185-5B45174D9CB4}">
      <dgm:prSet/>
      <dgm:spPr/>
      <dgm:t>
        <a:bodyPr/>
        <a:lstStyle/>
        <a:p>
          <a:endParaRPr lang="en-US"/>
        </a:p>
      </dgm:t>
    </dgm:pt>
    <dgm:pt modelId="{7C197B82-F707-484D-A79D-12EADD1D3564}">
      <dgm:prSet/>
      <dgm:spPr/>
      <dgm:t>
        <a:bodyPr/>
        <a:lstStyle/>
        <a:p>
          <a:r>
            <a:rPr lang="en-US"/>
            <a:t>Protect Public Health : Fencing &amp; Lime addition</a:t>
          </a:r>
        </a:p>
      </dgm:t>
    </dgm:pt>
    <dgm:pt modelId="{B4329EFA-2EE2-43BF-A322-1AE97CEA722F}" type="parTrans" cxnId="{28801AD6-242E-4A31-BE15-F7BB6955D1BE}">
      <dgm:prSet/>
      <dgm:spPr/>
      <dgm:t>
        <a:bodyPr/>
        <a:lstStyle/>
        <a:p>
          <a:endParaRPr lang="en-US"/>
        </a:p>
      </dgm:t>
    </dgm:pt>
    <dgm:pt modelId="{17648A6D-F73F-41EC-9DFA-9AEEBE4D1940}" type="sibTrans" cxnId="{28801AD6-242E-4A31-BE15-F7BB6955D1BE}">
      <dgm:prSet/>
      <dgm:spPr/>
      <dgm:t>
        <a:bodyPr/>
        <a:lstStyle/>
        <a:p>
          <a:endParaRPr lang="en-US"/>
        </a:p>
      </dgm:t>
    </dgm:pt>
    <dgm:pt modelId="{2B2FDEED-A819-4DEF-9930-17DEAB9600C1}" type="pres">
      <dgm:prSet presAssocID="{E5B185C1-2A0F-41A0-B6A5-22143C5A2D21}" presName="linear" presStyleCnt="0">
        <dgm:presLayoutVars>
          <dgm:animLvl val="lvl"/>
          <dgm:resizeHandles val="exact"/>
        </dgm:presLayoutVars>
      </dgm:prSet>
      <dgm:spPr/>
    </dgm:pt>
    <dgm:pt modelId="{DAE3F64D-D090-46CF-BE68-C99F9484D688}" type="pres">
      <dgm:prSet presAssocID="{FF9533D8-B326-4A30-8A44-AEB60EFEB1D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21A6E6C-D390-49B9-82C1-9EB7918B3BD5}" type="pres">
      <dgm:prSet presAssocID="{5975FA1B-874C-41F6-8A2D-39AEEC954D1F}" presName="spacer" presStyleCnt="0"/>
      <dgm:spPr/>
    </dgm:pt>
    <dgm:pt modelId="{0C52D296-C705-44F4-9E69-729E45394423}" type="pres">
      <dgm:prSet presAssocID="{E6BCA883-0D0E-4076-8EA2-D52B2CBB20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F0AFD4-1831-463A-BE13-F81E597B4339}" type="pres">
      <dgm:prSet presAssocID="{33626FF5-D0F3-4466-8993-5266F3301E41}" presName="spacer" presStyleCnt="0"/>
      <dgm:spPr/>
    </dgm:pt>
    <dgm:pt modelId="{141E17E7-62E5-4CF2-B717-F556D4FEA892}" type="pres">
      <dgm:prSet presAssocID="{7C197B82-F707-484D-A79D-12EADD1D356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0912004-6679-4566-9185-5B45174D9CB4}" srcId="{E5B185C1-2A0F-41A0-B6A5-22143C5A2D21}" destId="{E6BCA883-0D0E-4076-8EA2-D52B2CBB20C3}" srcOrd="1" destOrd="0" parTransId="{7E81698D-B002-485E-A81E-D7685D40D086}" sibTransId="{33626FF5-D0F3-4466-8993-5266F3301E41}"/>
    <dgm:cxn modelId="{E7F9760C-1782-4C72-BE40-FAF524B34DB8}" type="presOf" srcId="{E6BCA883-0D0E-4076-8EA2-D52B2CBB20C3}" destId="{0C52D296-C705-44F4-9E69-729E45394423}" srcOrd="0" destOrd="0" presId="urn:microsoft.com/office/officeart/2005/8/layout/vList2"/>
    <dgm:cxn modelId="{1A203626-C41D-4CED-BF5E-12E0895B4DFD}" srcId="{E5B185C1-2A0F-41A0-B6A5-22143C5A2D21}" destId="{FF9533D8-B326-4A30-8A44-AEB60EFEB1D8}" srcOrd="0" destOrd="0" parTransId="{8B2E6591-F57F-4D68-80F1-510613B2F9E7}" sibTransId="{5975FA1B-874C-41F6-8A2D-39AEEC954D1F}"/>
    <dgm:cxn modelId="{7B331CA3-6DF4-4414-8C5D-0EE5E558331E}" type="presOf" srcId="{7C197B82-F707-484D-A79D-12EADD1D3564}" destId="{141E17E7-62E5-4CF2-B717-F556D4FEA892}" srcOrd="0" destOrd="0" presId="urn:microsoft.com/office/officeart/2005/8/layout/vList2"/>
    <dgm:cxn modelId="{3C1786C2-2E27-4E9D-8127-114E7B04DCBE}" type="presOf" srcId="{FF9533D8-B326-4A30-8A44-AEB60EFEB1D8}" destId="{DAE3F64D-D090-46CF-BE68-C99F9484D688}" srcOrd="0" destOrd="0" presId="urn:microsoft.com/office/officeart/2005/8/layout/vList2"/>
    <dgm:cxn modelId="{28801AD6-242E-4A31-BE15-F7BB6955D1BE}" srcId="{E5B185C1-2A0F-41A0-B6A5-22143C5A2D21}" destId="{7C197B82-F707-484D-A79D-12EADD1D3564}" srcOrd="2" destOrd="0" parTransId="{B4329EFA-2EE2-43BF-A322-1AE97CEA722F}" sibTransId="{17648A6D-F73F-41EC-9DFA-9AEEBE4D1940}"/>
    <dgm:cxn modelId="{7C00A8D7-29F6-42E6-BDF5-C4B3A60667B6}" type="presOf" srcId="{E5B185C1-2A0F-41A0-B6A5-22143C5A2D21}" destId="{2B2FDEED-A819-4DEF-9930-17DEAB9600C1}" srcOrd="0" destOrd="0" presId="urn:microsoft.com/office/officeart/2005/8/layout/vList2"/>
    <dgm:cxn modelId="{059246B3-80CF-4B13-AB78-12ACAEA17723}" type="presParOf" srcId="{2B2FDEED-A819-4DEF-9930-17DEAB9600C1}" destId="{DAE3F64D-D090-46CF-BE68-C99F9484D688}" srcOrd="0" destOrd="0" presId="urn:microsoft.com/office/officeart/2005/8/layout/vList2"/>
    <dgm:cxn modelId="{B6DB70CB-AB58-4631-B990-988E8C75EDAE}" type="presParOf" srcId="{2B2FDEED-A819-4DEF-9930-17DEAB9600C1}" destId="{721A6E6C-D390-49B9-82C1-9EB7918B3BD5}" srcOrd="1" destOrd="0" presId="urn:microsoft.com/office/officeart/2005/8/layout/vList2"/>
    <dgm:cxn modelId="{9C9D985E-2ECC-4042-9C24-58A09529A6D9}" type="presParOf" srcId="{2B2FDEED-A819-4DEF-9930-17DEAB9600C1}" destId="{0C52D296-C705-44F4-9E69-729E45394423}" srcOrd="2" destOrd="0" presId="urn:microsoft.com/office/officeart/2005/8/layout/vList2"/>
    <dgm:cxn modelId="{E366EA65-6F1A-48E0-A51F-96007BED0E50}" type="presParOf" srcId="{2B2FDEED-A819-4DEF-9930-17DEAB9600C1}" destId="{ACF0AFD4-1831-463A-BE13-F81E597B4339}" srcOrd="3" destOrd="0" presId="urn:microsoft.com/office/officeart/2005/8/layout/vList2"/>
    <dgm:cxn modelId="{8EBB848A-1293-4DE4-B2F4-FBECE0E55345}" type="presParOf" srcId="{2B2FDEED-A819-4DEF-9930-17DEAB9600C1}" destId="{141E17E7-62E5-4CF2-B717-F556D4FEA89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0DF2F9-49C8-4D05-900F-D6070B94868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E13C34-BB2B-4854-A8DD-13CB01777B4F}">
      <dgm:prSet/>
      <dgm:spPr/>
      <dgm:t>
        <a:bodyPr/>
        <a:lstStyle/>
        <a:p>
          <a:r>
            <a:rPr lang="en-US"/>
            <a:t>Engineering Planning Advance (Loan)</a:t>
          </a:r>
        </a:p>
      </dgm:t>
    </dgm:pt>
    <dgm:pt modelId="{2FF9288B-8660-49E0-BEA6-CB60D2EDAA61}" type="parTrans" cxnId="{7800602D-0E2E-430A-90AE-3F42605B5B6C}">
      <dgm:prSet/>
      <dgm:spPr/>
      <dgm:t>
        <a:bodyPr/>
        <a:lstStyle/>
        <a:p>
          <a:endParaRPr lang="en-US"/>
        </a:p>
      </dgm:t>
    </dgm:pt>
    <dgm:pt modelId="{514B9C91-C8C0-4D01-8D26-271F55764F47}" type="sibTrans" cxnId="{7800602D-0E2E-430A-90AE-3F42605B5B6C}">
      <dgm:prSet/>
      <dgm:spPr/>
      <dgm:t>
        <a:bodyPr/>
        <a:lstStyle/>
        <a:p>
          <a:endParaRPr lang="en-US"/>
        </a:p>
      </dgm:t>
    </dgm:pt>
    <dgm:pt modelId="{A17BA900-C08D-4E9A-879A-CD8DD48AF099}">
      <dgm:prSet/>
      <dgm:spPr/>
      <dgm:t>
        <a:bodyPr/>
        <a:lstStyle/>
        <a:p>
          <a:r>
            <a:rPr lang="en-US"/>
            <a:t>No caps</a:t>
          </a:r>
        </a:p>
      </dgm:t>
    </dgm:pt>
    <dgm:pt modelId="{8785EC89-0DCA-4463-8701-77E3562F0468}" type="parTrans" cxnId="{35EF262F-0CDC-460D-88DB-BC94505B21DC}">
      <dgm:prSet/>
      <dgm:spPr/>
      <dgm:t>
        <a:bodyPr/>
        <a:lstStyle/>
        <a:p>
          <a:endParaRPr lang="en-US"/>
        </a:p>
      </dgm:t>
    </dgm:pt>
    <dgm:pt modelId="{9CEB4C79-66BA-481B-8C35-702D455DC05B}" type="sibTrans" cxnId="{35EF262F-0CDC-460D-88DB-BC94505B21DC}">
      <dgm:prSet/>
      <dgm:spPr/>
      <dgm:t>
        <a:bodyPr/>
        <a:lstStyle/>
        <a:p>
          <a:endParaRPr lang="en-US"/>
        </a:p>
      </dgm:t>
    </dgm:pt>
    <dgm:pt modelId="{1E8850A1-E1E2-4A3A-9E78-8205439698AC}">
      <dgm:prSet/>
      <dgm:spPr/>
      <dgm:t>
        <a:bodyPr/>
        <a:lstStyle/>
        <a:p>
          <a:r>
            <a:rPr lang="en-US"/>
            <a:t>Availability on First Come, First Serve Basis</a:t>
          </a:r>
        </a:p>
      </dgm:t>
    </dgm:pt>
    <dgm:pt modelId="{B454C814-FFB4-4BF6-B1AC-57E6C333693F}" type="parTrans" cxnId="{C3457CBE-8799-4026-9EC4-FE5948BC7458}">
      <dgm:prSet/>
      <dgm:spPr/>
      <dgm:t>
        <a:bodyPr/>
        <a:lstStyle/>
        <a:p>
          <a:endParaRPr lang="en-US"/>
        </a:p>
      </dgm:t>
    </dgm:pt>
    <dgm:pt modelId="{3E802BD1-87FC-4A80-8C40-01FA17FCFD15}" type="sibTrans" cxnId="{C3457CBE-8799-4026-9EC4-FE5948BC7458}">
      <dgm:prSet/>
      <dgm:spPr/>
      <dgm:t>
        <a:bodyPr/>
        <a:lstStyle/>
        <a:p>
          <a:endParaRPr lang="en-US"/>
        </a:p>
      </dgm:t>
    </dgm:pt>
    <dgm:pt modelId="{E2B61834-C27C-4737-A755-49B7F18455D6}">
      <dgm:prSet/>
      <dgm:spPr/>
      <dgm:t>
        <a:bodyPr/>
        <a:lstStyle/>
        <a:p>
          <a:r>
            <a:rPr lang="en-US" dirty="0"/>
            <a:t>Repayment only if the project goes to construction</a:t>
          </a:r>
        </a:p>
      </dgm:t>
    </dgm:pt>
    <dgm:pt modelId="{06CE9F43-C287-4481-82C1-E4F73AFEA35C}" type="parTrans" cxnId="{6FADAE10-7DE6-4168-9316-DE7E18B04F54}">
      <dgm:prSet/>
      <dgm:spPr/>
      <dgm:t>
        <a:bodyPr/>
        <a:lstStyle/>
        <a:p>
          <a:endParaRPr lang="en-US"/>
        </a:p>
      </dgm:t>
    </dgm:pt>
    <dgm:pt modelId="{5A507664-E957-441D-BE20-6A466B40C8C6}" type="sibTrans" cxnId="{6FADAE10-7DE6-4168-9316-DE7E18B04F54}">
      <dgm:prSet/>
      <dgm:spPr/>
      <dgm:t>
        <a:bodyPr/>
        <a:lstStyle/>
        <a:p>
          <a:endParaRPr lang="en-US"/>
        </a:p>
      </dgm:t>
    </dgm:pt>
    <dgm:pt modelId="{A63DDD12-AD40-4145-9FFB-B08AAF3373AB}">
      <dgm:prSet/>
      <dgm:spPr/>
      <dgm:t>
        <a:bodyPr/>
        <a:lstStyle/>
        <a:p>
          <a:r>
            <a:rPr lang="en-US"/>
            <a:t>Clean Water State Revolving Fund (Loan)</a:t>
          </a:r>
        </a:p>
      </dgm:t>
    </dgm:pt>
    <dgm:pt modelId="{27EEA0E6-0C9C-4D32-B93D-274ED22A923A}" type="parTrans" cxnId="{FF696460-1FDA-4988-A0BB-83B4BB9E67DC}">
      <dgm:prSet/>
      <dgm:spPr/>
      <dgm:t>
        <a:bodyPr/>
        <a:lstStyle/>
        <a:p>
          <a:endParaRPr lang="en-US"/>
        </a:p>
      </dgm:t>
    </dgm:pt>
    <dgm:pt modelId="{3A222BED-20CD-4D44-AF1A-2E87EF2B3EA8}" type="sibTrans" cxnId="{FF696460-1FDA-4988-A0BB-83B4BB9E67DC}">
      <dgm:prSet/>
      <dgm:spPr/>
      <dgm:t>
        <a:bodyPr/>
        <a:lstStyle/>
        <a:p>
          <a:endParaRPr lang="en-US"/>
        </a:p>
      </dgm:t>
    </dgm:pt>
    <dgm:pt modelId="{47C965D1-91F3-4148-9A2B-230A8E8948F5}">
      <dgm:prSet/>
      <dgm:spPr/>
      <dgm:t>
        <a:bodyPr/>
        <a:lstStyle/>
        <a:p>
          <a:r>
            <a:rPr lang="en-US" dirty="0"/>
            <a:t>100% subsidy up to the cap, $125k</a:t>
          </a:r>
        </a:p>
      </dgm:t>
    </dgm:pt>
    <dgm:pt modelId="{29450BF4-9D15-4374-986C-9CA9B9AF314A}" type="parTrans" cxnId="{FB9D88F3-CCB2-4E08-9C98-B1797C1E6854}">
      <dgm:prSet/>
      <dgm:spPr/>
      <dgm:t>
        <a:bodyPr/>
        <a:lstStyle/>
        <a:p>
          <a:endParaRPr lang="en-US"/>
        </a:p>
      </dgm:t>
    </dgm:pt>
    <dgm:pt modelId="{63CAA064-8DA8-4BF9-9971-EBF9DF3BD8F2}" type="sibTrans" cxnId="{FB9D88F3-CCB2-4E08-9C98-B1797C1E6854}">
      <dgm:prSet/>
      <dgm:spPr/>
      <dgm:t>
        <a:bodyPr/>
        <a:lstStyle/>
        <a:p>
          <a:endParaRPr lang="en-US"/>
        </a:p>
      </dgm:t>
    </dgm:pt>
    <dgm:pt modelId="{30204638-B541-4E0C-A729-E5DF4842FE4E}">
      <dgm:prSet/>
      <dgm:spPr/>
      <dgm:t>
        <a:bodyPr/>
        <a:lstStyle/>
        <a:p>
          <a:r>
            <a:rPr lang="en-US"/>
            <a:t>Subsidy Availability on First Come, First Serve Basis</a:t>
          </a:r>
        </a:p>
      </dgm:t>
    </dgm:pt>
    <dgm:pt modelId="{DCCB8DC8-3874-4301-BFCB-6684242C06DF}" type="parTrans" cxnId="{BC436D21-0BAC-464A-8FC4-3749DFBDF3F3}">
      <dgm:prSet/>
      <dgm:spPr/>
      <dgm:t>
        <a:bodyPr/>
        <a:lstStyle/>
        <a:p>
          <a:endParaRPr lang="en-US"/>
        </a:p>
      </dgm:t>
    </dgm:pt>
    <dgm:pt modelId="{55D4EEBC-37BF-4B1D-BE7E-02B04DF2E03B}" type="sibTrans" cxnId="{BC436D21-0BAC-464A-8FC4-3749DFBDF3F3}">
      <dgm:prSet/>
      <dgm:spPr/>
      <dgm:t>
        <a:bodyPr/>
        <a:lstStyle/>
        <a:p>
          <a:endParaRPr lang="en-US"/>
        </a:p>
      </dgm:t>
    </dgm:pt>
    <dgm:pt modelId="{67614A81-5A9E-4AD7-A4BE-037CA293B34D}">
      <dgm:prSet/>
      <dgm:spPr/>
      <dgm:t>
        <a:bodyPr/>
        <a:lstStyle/>
        <a:p>
          <a:r>
            <a:rPr lang="en-US" dirty="0"/>
            <a:t>Repayment on the amount OVER the cap in 5 years over a 5-year term</a:t>
          </a:r>
        </a:p>
      </dgm:t>
    </dgm:pt>
    <dgm:pt modelId="{C894C3E0-D291-477E-B32E-81CDF298E7FC}" type="parTrans" cxnId="{2BC83B9B-F544-406A-899E-9236F3B82262}">
      <dgm:prSet/>
      <dgm:spPr/>
      <dgm:t>
        <a:bodyPr/>
        <a:lstStyle/>
        <a:p>
          <a:endParaRPr lang="en-US"/>
        </a:p>
      </dgm:t>
    </dgm:pt>
    <dgm:pt modelId="{868FD9E9-16DD-4179-96DA-B175CB1FCD35}" type="sibTrans" cxnId="{2BC83B9B-F544-406A-899E-9236F3B82262}">
      <dgm:prSet/>
      <dgm:spPr/>
      <dgm:t>
        <a:bodyPr/>
        <a:lstStyle/>
        <a:p>
          <a:endParaRPr lang="en-US"/>
        </a:p>
      </dgm:t>
    </dgm:pt>
    <dgm:pt modelId="{B114B6E8-9838-43AC-A2E0-5D9CF8DB524F}">
      <dgm:prSet/>
      <dgm:spPr/>
      <dgm:t>
        <a:bodyPr/>
        <a:lstStyle/>
        <a:p>
          <a:r>
            <a:rPr lang="en-US" dirty="0"/>
            <a:t>Eligible use: 25% towards RPC Coordination</a:t>
          </a:r>
        </a:p>
      </dgm:t>
    </dgm:pt>
    <dgm:pt modelId="{274378F2-4E6E-4842-964C-084FDE9CA20E}" type="parTrans" cxnId="{41DCA529-2B44-42D4-A088-70BFED6A8902}">
      <dgm:prSet/>
      <dgm:spPr/>
      <dgm:t>
        <a:bodyPr/>
        <a:lstStyle/>
        <a:p>
          <a:endParaRPr lang="en-US"/>
        </a:p>
      </dgm:t>
    </dgm:pt>
    <dgm:pt modelId="{0E60E1D9-46F9-41BC-AF96-42D5EA316AE0}" type="sibTrans" cxnId="{41DCA529-2B44-42D4-A088-70BFED6A8902}">
      <dgm:prSet/>
      <dgm:spPr/>
      <dgm:t>
        <a:bodyPr/>
        <a:lstStyle/>
        <a:p>
          <a:endParaRPr lang="en-US"/>
        </a:p>
      </dgm:t>
    </dgm:pt>
    <dgm:pt modelId="{6BE1377A-5E8D-4A19-AD1B-17FF5AF52A7E}">
      <dgm:prSet/>
      <dgm:spPr/>
      <dgm:t>
        <a:bodyPr/>
        <a:lstStyle/>
        <a:p>
          <a:r>
            <a:rPr lang="en-US" dirty="0"/>
            <a:t>Subsidy opportunities change every fiscal year</a:t>
          </a:r>
        </a:p>
      </dgm:t>
    </dgm:pt>
    <dgm:pt modelId="{AC735E2F-2374-4011-8A83-CF3102072BFC}" type="parTrans" cxnId="{8DDA8C20-5540-4E50-BF1E-E54E7226849F}">
      <dgm:prSet/>
      <dgm:spPr/>
      <dgm:t>
        <a:bodyPr/>
        <a:lstStyle/>
        <a:p>
          <a:endParaRPr lang="en-US"/>
        </a:p>
      </dgm:t>
    </dgm:pt>
    <dgm:pt modelId="{CB6901A3-ACB7-4AE2-B6AB-EDC873CCAB4D}" type="sibTrans" cxnId="{8DDA8C20-5540-4E50-BF1E-E54E7226849F}">
      <dgm:prSet/>
      <dgm:spPr/>
      <dgm:t>
        <a:bodyPr/>
        <a:lstStyle/>
        <a:p>
          <a:endParaRPr lang="en-US"/>
        </a:p>
      </dgm:t>
    </dgm:pt>
    <dgm:pt modelId="{E02A28C4-B025-4DD4-AAA1-8C4AEF190305}">
      <dgm:prSet/>
      <dgm:spPr/>
      <dgm:t>
        <a:bodyPr/>
        <a:lstStyle/>
        <a:p>
          <a:r>
            <a:rPr lang="en-US" dirty="0"/>
            <a:t>Eligible use: RPC Coordination</a:t>
          </a:r>
        </a:p>
      </dgm:t>
    </dgm:pt>
    <dgm:pt modelId="{12115BD4-D3B4-40AE-BEB6-E0A9C1C84C72}" type="parTrans" cxnId="{D5AA85FF-A2B5-4548-8207-915F0D944A5B}">
      <dgm:prSet/>
      <dgm:spPr/>
    </dgm:pt>
    <dgm:pt modelId="{98B0C540-4CA9-413A-B082-7ABE6FFAFAA9}" type="sibTrans" cxnId="{D5AA85FF-A2B5-4548-8207-915F0D944A5B}">
      <dgm:prSet/>
      <dgm:spPr/>
    </dgm:pt>
    <dgm:pt modelId="{A4ADA6B1-B758-4A84-B0AB-5E67E45E587C}" type="pres">
      <dgm:prSet presAssocID="{820DF2F9-49C8-4D05-900F-D6070B948680}" presName="linear" presStyleCnt="0">
        <dgm:presLayoutVars>
          <dgm:animLvl val="lvl"/>
          <dgm:resizeHandles val="exact"/>
        </dgm:presLayoutVars>
      </dgm:prSet>
      <dgm:spPr/>
    </dgm:pt>
    <dgm:pt modelId="{3B518815-0B75-45D1-98D7-BD9C96F540BC}" type="pres">
      <dgm:prSet presAssocID="{AFE13C34-BB2B-4854-A8DD-13CB01777B4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7BD19D5-D86D-4FB4-AF57-992FA69703F6}" type="pres">
      <dgm:prSet presAssocID="{AFE13C34-BB2B-4854-A8DD-13CB01777B4F}" presName="childText" presStyleLbl="revTx" presStyleIdx="0" presStyleCnt="2">
        <dgm:presLayoutVars>
          <dgm:bulletEnabled val="1"/>
        </dgm:presLayoutVars>
      </dgm:prSet>
      <dgm:spPr/>
    </dgm:pt>
    <dgm:pt modelId="{B12BB225-106E-41CD-A806-D125B2B3E591}" type="pres">
      <dgm:prSet presAssocID="{A63DDD12-AD40-4145-9FFB-B08AAF3373A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DD60869-B603-4B06-825C-096755DC717E}" type="pres">
      <dgm:prSet presAssocID="{A63DDD12-AD40-4145-9FFB-B08AAF3373A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EE6D402-893F-4007-B904-54E6BD1E211A}" type="presOf" srcId="{B114B6E8-9838-43AC-A2E0-5D9CF8DB524F}" destId="{87BD19D5-D86D-4FB4-AF57-992FA69703F6}" srcOrd="0" destOrd="3" presId="urn:microsoft.com/office/officeart/2005/8/layout/vList2"/>
    <dgm:cxn modelId="{6FADAE10-7DE6-4168-9316-DE7E18B04F54}" srcId="{AFE13C34-BB2B-4854-A8DD-13CB01777B4F}" destId="{E2B61834-C27C-4737-A755-49B7F18455D6}" srcOrd="2" destOrd="0" parTransId="{06CE9F43-C287-4481-82C1-E4F73AFEA35C}" sibTransId="{5A507664-E957-441D-BE20-6A466B40C8C6}"/>
    <dgm:cxn modelId="{FADA7A15-B035-4962-B886-4C64BA8FD062}" type="presOf" srcId="{820DF2F9-49C8-4D05-900F-D6070B948680}" destId="{A4ADA6B1-B758-4A84-B0AB-5E67E45E587C}" srcOrd="0" destOrd="0" presId="urn:microsoft.com/office/officeart/2005/8/layout/vList2"/>
    <dgm:cxn modelId="{8DDA8C20-5540-4E50-BF1E-E54E7226849F}" srcId="{A63DDD12-AD40-4145-9FFB-B08AAF3373AB}" destId="{6BE1377A-5E8D-4A19-AD1B-17FF5AF52A7E}" srcOrd="3" destOrd="0" parTransId="{AC735E2F-2374-4011-8A83-CF3102072BFC}" sibTransId="{CB6901A3-ACB7-4AE2-B6AB-EDC873CCAB4D}"/>
    <dgm:cxn modelId="{BC436D21-0BAC-464A-8FC4-3749DFBDF3F3}" srcId="{A63DDD12-AD40-4145-9FFB-B08AAF3373AB}" destId="{30204638-B541-4E0C-A729-E5DF4842FE4E}" srcOrd="1" destOrd="0" parTransId="{DCCB8DC8-3874-4301-BFCB-6684242C06DF}" sibTransId="{55D4EEBC-37BF-4B1D-BE7E-02B04DF2E03B}"/>
    <dgm:cxn modelId="{DB4CAB26-626B-4E29-9C4F-93DB0806493E}" type="presOf" srcId="{A63DDD12-AD40-4145-9FFB-B08AAF3373AB}" destId="{B12BB225-106E-41CD-A806-D125B2B3E591}" srcOrd="0" destOrd="0" presId="urn:microsoft.com/office/officeart/2005/8/layout/vList2"/>
    <dgm:cxn modelId="{41DCA529-2B44-42D4-A088-70BFED6A8902}" srcId="{AFE13C34-BB2B-4854-A8DD-13CB01777B4F}" destId="{B114B6E8-9838-43AC-A2E0-5D9CF8DB524F}" srcOrd="3" destOrd="0" parTransId="{274378F2-4E6E-4842-964C-084FDE9CA20E}" sibTransId="{0E60E1D9-46F9-41BC-AF96-42D5EA316AE0}"/>
    <dgm:cxn modelId="{7800602D-0E2E-430A-90AE-3F42605B5B6C}" srcId="{820DF2F9-49C8-4D05-900F-D6070B948680}" destId="{AFE13C34-BB2B-4854-A8DD-13CB01777B4F}" srcOrd="0" destOrd="0" parTransId="{2FF9288B-8660-49E0-BEA6-CB60D2EDAA61}" sibTransId="{514B9C91-C8C0-4D01-8D26-271F55764F47}"/>
    <dgm:cxn modelId="{35EF262F-0CDC-460D-88DB-BC94505B21DC}" srcId="{AFE13C34-BB2B-4854-A8DD-13CB01777B4F}" destId="{A17BA900-C08D-4E9A-879A-CD8DD48AF099}" srcOrd="0" destOrd="0" parTransId="{8785EC89-0DCA-4463-8701-77E3562F0468}" sibTransId="{9CEB4C79-66BA-481B-8C35-702D455DC05B}"/>
    <dgm:cxn modelId="{FF696460-1FDA-4988-A0BB-83B4BB9E67DC}" srcId="{820DF2F9-49C8-4D05-900F-D6070B948680}" destId="{A63DDD12-AD40-4145-9FFB-B08AAF3373AB}" srcOrd="1" destOrd="0" parTransId="{27EEA0E6-0C9C-4D32-B93D-274ED22A923A}" sibTransId="{3A222BED-20CD-4D44-AF1A-2E87EF2B3EA8}"/>
    <dgm:cxn modelId="{8F4EB549-8DFE-4D54-85CE-927C12BA08ED}" type="presOf" srcId="{AFE13C34-BB2B-4854-A8DD-13CB01777B4F}" destId="{3B518815-0B75-45D1-98D7-BD9C96F540BC}" srcOrd="0" destOrd="0" presId="urn:microsoft.com/office/officeart/2005/8/layout/vList2"/>
    <dgm:cxn modelId="{D941EA69-A3B1-4679-9DA3-D3ADA5487628}" type="presOf" srcId="{A17BA900-C08D-4E9A-879A-CD8DD48AF099}" destId="{87BD19D5-D86D-4FB4-AF57-992FA69703F6}" srcOrd="0" destOrd="0" presId="urn:microsoft.com/office/officeart/2005/8/layout/vList2"/>
    <dgm:cxn modelId="{3F15D752-5717-485D-90F6-740962E7061D}" type="presOf" srcId="{E02A28C4-B025-4DD4-AAA1-8C4AEF190305}" destId="{9DD60869-B603-4B06-825C-096755DC717E}" srcOrd="0" destOrd="4" presId="urn:microsoft.com/office/officeart/2005/8/layout/vList2"/>
    <dgm:cxn modelId="{53838D77-F6F4-4F48-B104-740536C4FB66}" type="presOf" srcId="{6BE1377A-5E8D-4A19-AD1B-17FF5AF52A7E}" destId="{9DD60869-B603-4B06-825C-096755DC717E}" srcOrd="0" destOrd="3" presId="urn:microsoft.com/office/officeart/2005/8/layout/vList2"/>
    <dgm:cxn modelId="{E45AB18A-079A-42F2-8609-0FDBDD896300}" type="presOf" srcId="{67614A81-5A9E-4AD7-A4BE-037CA293B34D}" destId="{9DD60869-B603-4B06-825C-096755DC717E}" srcOrd="0" destOrd="2" presId="urn:microsoft.com/office/officeart/2005/8/layout/vList2"/>
    <dgm:cxn modelId="{032F048F-A2A0-43C8-9AC7-2B83EF59BCBB}" type="presOf" srcId="{30204638-B541-4E0C-A729-E5DF4842FE4E}" destId="{9DD60869-B603-4B06-825C-096755DC717E}" srcOrd="0" destOrd="1" presId="urn:microsoft.com/office/officeart/2005/8/layout/vList2"/>
    <dgm:cxn modelId="{2BC83B9B-F544-406A-899E-9236F3B82262}" srcId="{A63DDD12-AD40-4145-9FFB-B08AAF3373AB}" destId="{67614A81-5A9E-4AD7-A4BE-037CA293B34D}" srcOrd="2" destOrd="0" parTransId="{C894C3E0-D291-477E-B32E-81CDF298E7FC}" sibTransId="{868FD9E9-16DD-4179-96DA-B175CB1FCD35}"/>
    <dgm:cxn modelId="{5EB07BAC-E409-4AE2-AC92-02957E018371}" type="presOf" srcId="{E2B61834-C27C-4737-A755-49B7F18455D6}" destId="{87BD19D5-D86D-4FB4-AF57-992FA69703F6}" srcOrd="0" destOrd="2" presId="urn:microsoft.com/office/officeart/2005/8/layout/vList2"/>
    <dgm:cxn modelId="{C3457CBE-8799-4026-9EC4-FE5948BC7458}" srcId="{AFE13C34-BB2B-4854-A8DD-13CB01777B4F}" destId="{1E8850A1-E1E2-4A3A-9E78-8205439698AC}" srcOrd="1" destOrd="0" parTransId="{B454C814-FFB4-4BF6-B1AC-57E6C333693F}" sibTransId="{3E802BD1-87FC-4A80-8C40-01FA17FCFD15}"/>
    <dgm:cxn modelId="{0D7D4DE7-E662-4B07-B5B9-3FD60A083AF5}" type="presOf" srcId="{47C965D1-91F3-4148-9A2B-230A8E8948F5}" destId="{9DD60869-B603-4B06-825C-096755DC717E}" srcOrd="0" destOrd="0" presId="urn:microsoft.com/office/officeart/2005/8/layout/vList2"/>
    <dgm:cxn modelId="{CC3F99F1-8080-441A-BB17-40D054C45454}" type="presOf" srcId="{1E8850A1-E1E2-4A3A-9E78-8205439698AC}" destId="{87BD19D5-D86D-4FB4-AF57-992FA69703F6}" srcOrd="0" destOrd="1" presId="urn:microsoft.com/office/officeart/2005/8/layout/vList2"/>
    <dgm:cxn modelId="{FB9D88F3-CCB2-4E08-9C98-B1797C1E6854}" srcId="{A63DDD12-AD40-4145-9FFB-B08AAF3373AB}" destId="{47C965D1-91F3-4148-9A2B-230A8E8948F5}" srcOrd="0" destOrd="0" parTransId="{29450BF4-9D15-4374-986C-9CA9B9AF314A}" sibTransId="{63CAA064-8DA8-4BF9-9971-EBF9DF3BD8F2}"/>
    <dgm:cxn modelId="{D5AA85FF-A2B5-4548-8207-915F0D944A5B}" srcId="{A63DDD12-AD40-4145-9FFB-B08AAF3373AB}" destId="{E02A28C4-B025-4DD4-AAA1-8C4AEF190305}" srcOrd="4" destOrd="0" parTransId="{12115BD4-D3B4-40AE-BEB6-E0A9C1C84C72}" sibTransId="{98B0C540-4CA9-413A-B082-7ABE6FFAFAA9}"/>
    <dgm:cxn modelId="{033EE5E4-23D7-4491-9A9F-287F7E1B351E}" type="presParOf" srcId="{A4ADA6B1-B758-4A84-B0AB-5E67E45E587C}" destId="{3B518815-0B75-45D1-98D7-BD9C96F540BC}" srcOrd="0" destOrd="0" presId="urn:microsoft.com/office/officeart/2005/8/layout/vList2"/>
    <dgm:cxn modelId="{CDAA8815-0184-4891-A0E8-EA4D2CB1EDA2}" type="presParOf" srcId="{A4ADA6B1-B758-4A84-B0AB-5E67E45E587C}" destId="{87BD19D5-D86D-4FB4-AF57-992FA69703F6}" srcOrd="1" destOrd="0" presId="urn:microsoft.com/office/officeart/2005/8/layout/vList2"/>
    <dgm:cxn modelId="{8FE21B38-B50D-4F82-A1C7-ED381DD307DD}" type="presParOf" srcId="{A4ADA6B1-B758-4A84-B0AB-5E67E45E587C}" destId="{B12BB225-106E-41CD-A806-D125B2B3E591}" srcOrd="2" destOrd="0" presId="urn:microsoft.com/office/officeart/2005/8/layout/vList2"/>
    <dgm:cxn modelId="{6FE220FA-07EB-4173-AAD3-C0B00E97438E}" type="presParOf" srcId="{A4ADA6B1-B758-4A84-B0AB-5E67E45E587C}" destId="{9DD60869-B603-4B06-825C-096755DC717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5ACA7F-E0F2-4406-87AB-88F3F9C51DBA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00DCC-0A78-4D10-9165-263BC0450F90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Sewer feasibility study indicated a construction cost ranging from $3-4M</a:t>
          </a:r>
        </a:p>
      </dsp:txBody>
      <dsp:txXfrm>
        <a:off x="0" y="623"/>
        <a:ext cx="6492875" cy="1020830"/>
      </dsp:txXfrm>
    </dsp:sp>
    <dsp:sp modelId="{76330A76-FC08-4609-83CF-E3BBF8324A0F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9FBB2-41FD-4A03-B840-131BAA639B51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Town created a septic tank pump out ordinance for the village areas</a:t>
          </a:r>
        </a:p>
      </dsp:txBody>
      <dsp:txXfrm>
        <a:off x="0" y="1021453"/>
        <a:ext cx="6492875" cy="1020830"/>
      </dsp:txXfrm>
    </dsp:sp>
    <dsp:sp modelId="{249F6E6F-F6E2-43DC-838C-EF0C2987B57D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5073E-FBD3-440F-9DD6-90AF25A3AA34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User Cost: Approximately </a:t>
          </a:r>
          <a:r>
            <a:rPr lang="en-US" sz="3200" kern="1200" dirty="0">
              <a:solidFill>
                <a:srgbClr val="00B050"/>
              </a:solidFill>
            </a:rPr>
            <a:t>$285 </a:t>
          </a:r>
          <a:r>
            <a:rPr lang="en-US" sz="2800" kern="1200" dirty="0"/>
            <a:t>every five years.</a:t>
          </a:r>
        </a:p>
      </dsp:txBody>
      <dsp:txXfrm>
        <a:off x="0" y="2042284"/>
        <a:ext cx="6492875" cy="1020830"/>
      </dsp:txXfrm>
    </dsp:sp>
    <dsp:sp modelId="{0B01574A-6578-4907-A74F-3C60C415F255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551BB-E069-4A96-A0D3-2505F1B4802C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Owners must submit proof of pump out to the Town.</a:t>
          </a:r>
        </a:p>
      </dsp:txBody>
      <dsp:txXfrm>
        <a:off x="0" y="3063115"/>
        <a:ext cx="6492875" cy="1020830"/>
      </dsp:txXfrm>
    </dsp:sp>
    <dsp:sp modelId="{4AA51188-276A-45C4-A344-D72E88B190EC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011F9-6056-49A1-A09D-E03FA824743E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Town still concerned with ability to grow or redevelop village properties with small lots.</a:t>
          </a:r>
        </a:p>
      </dsp:txBody>
      <dsp:txXfrm>
        <a:off x="0" y="4083946"/>
        <a:ext cx="6492875" cy="1020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89E56-1022-490F-AD99-33B68FAFC9C2}">
      <dsp:nvSpPr>
        <dsp:cNvPr id="0" name=""/>
        <dsp:cNvSpPr/>
      </dsp:nvSpPr>
      <dsp:spPr>
        <a:xfrm>
          <a:off x="0" y="190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D13E1-3881-4036-85D5-97D5328E6CB3}">
      <dsp:nvSpPr>
        <dsp:cNvPr id="0" name=""/>
        <dsp:cNvSpPr/>
      </dsp:nvSpPr>
      <dsp:spPr>
        <a:xfrm>
          <a:off x="245877" y="184791"/>
          <a:ext cx="447049" cy="447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CD3F2D-08DA-4D16-92DD-D55980DE47BB}">
      <dsp:nvSpPr>
        <dsp:cNvPr id="0" name=""/>
        <dsp:cNvSpPr/>
      </dsp:nvSpPr>
      <dsp:spPr>
        <a:xfrm>
          <a:off x="938804" y="190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Management Systems for Pumping</a:t>
          </a:r>
        </a:p>
      </dsp:txBody>
      <dsp:txXfrm>
        <a:off x="938804" y="1907"/>
        <a:ext cx="5649886" cy="812817"/>
      </dsp:txXfrm>
    </dsp:sp>
    <dsp:sp modelId="{34E1D3A8-E98B-4802-AAD7-FDB6525F8DBE}">
      <dsp:nvSpPr>
        <dsp:cNvPr id="0" name=""/>
        <dsp:cNvSpPr/>
      </dsp:nvSpPr>
      <dsp:spPr>
        <a:xfrm>
          <a:off x="0" y="1017929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96BDE-42EC-46A4-AD63-A750E918171B}">
      <dsp:nvSpPr>
        <dsp:cNvPr id="0" name=""/>
        <dsp:cNvSpPr/>
      </dsp:nvSpPr>
      <dsp:spPr>
        <a:xfrm>
          <a:off x="245877" y="1200813"/>
          <a:ext cx="447049" cy="447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4711AD-A14B-46AA-B9EB-C45E64280B4E}">
      <dsp:nvSpPr>
        <dsp:cNvPr id="0" name=""/>
        <dsp:cNvSpPr/>
      </dsp:nvSpPr>
      <dsp:spPr>
        <a:xfrm>
          <a:off x="938804" y="1017929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Improvements in water quality</a:t>
          </a:r>
        </a:p>
      </dsp:txBody>
      <dsp:txXfrm>
        <a:off x="938804" y="1017929"/>
        <a:ext cx="5649886" cy="812817"/>
      </dsp:txXfrm>
    </dsp:sp>
    <dsp:sp modelId="{33745709-CC23-43A7-BCA7-94F5B4C0D11B}">
      <dsp:nvSpPr>
        <dsp:cNvPr id="0" name=""/>
        <dsp:cNvSpPr/>
      </dsp:nvSpPr>
      <dsp:spPr>
        <a:xfrm>
          <a:off x="0" y="2033951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A664C-F006-455F-A967-E17B46C56B6A}">
      <dsp:nvSpPr>
        <dsp:cNvPr id="0" name=""/>
        <dsp:cNvSpPr/>
      </dsp:nvSpPr>
      <dsp:spPr>
        <a:xfrm>
          <a:off x="245877" y="2216835"/>
          <a:ext cx="447049" cy="447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D335E-7254-4C8C-A8CD-3C9D9876A50C}">
      <dsp:nvSpPr>
        <dsp:cNvPr id="0" name=""/>
        <dsp:cNvSpPr/>
      </dsp:nvSpPr>
      <dsp:spPr>
        <a:xfrm>
          <a:off x="938804" y="2033951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Lessened public health risks</a:t>
          </a:r>
        </a:p>
      </dsp:txBody>
      <dsp:txXfrm>
        <a:off x="938804" y="2033951"/>
        <a:ext cx="5649886" cy="812817"/>
      </dsp:txXfrm>
    </dsp:sp>
    <dsp:sp modelId="{F442B452-9D4A-4AF2-AF22-EB3A52A99EB6}">
      <dsp:nvSpPr>
        <dsp:cNvPr id="0" name=""/>
        <dsp:cNvSpPr/>
      </dsp:nvSpPr>
      <dsp:spPr>
        <a:xfrm>
          <a:off x="0" y="3049973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50CFC-E373-4FD0-ABD4-F42115297FC8}">
      <dsp:nvSpPr>
        <dsp:cNvPr id="0" name=""/>
        <dsp:cNvSpPr/>
      </dsp:nvSpPr>
      <dsp:spPr>
        <a:xfrm>
          <a:off x="245877" y="3232857"/>
          <a:ext cx="447049" cy="4470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1F5ED-A2A0-4BB3-AAB0-B7CA20C52C76}">
      <dsp:nvSpPr>
        <dsp:cNvPr id="0" name=""/>
        <dsp:cNvSpPr/>
      </dsp:nvSpPr>
      <dsp:spPr>
        <a:xfrm>
          <a:off x="938804" y="3049973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May allow for infill development</a:t>
          </a:r>
        </a:p>
      </dsp:txBody>
      <dsp:txXfrm>
        <a:off x="938804" y="3049973"/>
        <a:ext cx="5649886" cy="812817"/>
      </dsp:txXfrm>
    </dsp:sp>
    <dsp:sp modelId="{DFC294C5-8ACD-4B3B-A684-7D3C852AA90F}">
      <dsp:nvSpPr>
        <dsp:cNvPr id="0" name=""/>
        <dsp:cNvSpPr/>
      </dsp:nvSpPr>
      <dsp:spPr>
        <a:xfrm>
          <a:off x="0" y="4065995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8BE53-EE9A-44CE-AB75-9E3557798E26}">
      <dsp:nvSpPr>
        <dsp:cNvPr id="0" name=""/>
        <dsp:cNvSpPr/>
      </dsp:nvSpPr>
      <dsp:spPr>
        <a:xfrm>
          <a:off x="245877" y="4248879"/>
          <a:ext cx="447049" cy="4470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BA69F6-1E8D-4DE4-9220-329558134406}">
      <dsp:nvSpPr>
        <dsp:cNvPr id="0" name=""/>
        <dsp:cNvSpPr/>
      </dsp:nvSpPr>
      <dsp:spPr>
        <a:xfrm>
          <a:off x="938804" y="4065995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May allow for economic development</a:t>
          </a:r>
        </a:p>
      </dsp:txBody>
      <dsp:txXfrm>
        <a:off x="938804" y="4065995"/>
        <a:ext cx="5649886" cy="812817"/>
      </dsp:txXfrm>
    </dsp:sp>
    <dsp:sp modelId="{C7E52504-D922-488A-A855-FC977079E341}">
      <dsp:nvSpPr>
        <dsp:cNvPr id="0" name=""/>
        <dsp:cNvSpPr/>
      </dsp:nvSpPr>
      <dsp:spPr>
        <a:xfrm>
          <a:off x="0" y="508201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77920-343C-4945-B855-849EB9F7AB7A}">
      <dsp:nvSpPr>
        <dsp:cNvPr id="0" name=""/>
        <dsp:cNvSpPr/>
      </dsp:nvSpPr>
      <dsp:spPr>
        <a:xfrm>
          <a:off x="245877" y="5264901"/>
          <a:ext cx="447049" cy="4470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61339-6859-425E-916E-6161B8FA44E2}">
      <dsp:nvSpPr>
        <dsp:cNvPr id="0" name=""/>
        <dsp:cNvSpPr/>
      </dsp:nvSpPr>
      <dsp:spPr>
        <a:xfrm>
          <a:off x="938804" y="508201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Sustainable environmentally and economically</a:t>
          </a:r>
        </a:p>
      </dsp:txBody>
      <dsp:txXfrm>
        <a:off x="938804" y="5082017"/>
        <a:ext cx="5649886" cy="812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3F64D-D090-46CF-BE68-C99F9484D688}">
      <dsp:nvSpPr>
        <dsp:cNvPr id="0" name=""/>
        <dsp:cNvSpPr/>
      </dsp:nvSpPr>
      <dsp:spPr>
        <a:xfrm>
          <a:off x="0" y="276758"/>
          <a:ext cx="6263640" cy="15947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Surveys and failure information typically collected by the consulting engineer and aggregated for reporting.</a:t>
          </a:r>
        </a:p>
      </dsp:txBody>
      <dsp:txXfrm>
        <a:off x="77847" y="354605"/>
        <a:ext cx="6107946" cy="1439016"/>
      </dsp:txXfrm>
    </dsp:sp>
    <dsp:sp modelId="{0C52D296-C705-44F4-9E69-729E45394423}">
      <dsp:nvSpPr>
        <dsp:cNvPr id="0" name=""/>
        <dsp:cNvSpPr/>
      </dsp:nvSpPr>
      <dsp:spPr>
        <a:xfrm>
          <a:off x="0" y="1954988"/>
          <a:ext cx="6263640" cy="15947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Policy on Working with Communities with Failed Septic Systems</a:t>
          </a:r>
        </a:p>
      </dsp:txBody>
      <dsp:txXfrm>
        <a:off x="77847" y="2032835"/>
        <a:ext cx="6107946" cy="1439016"/>
      </dsp:txXfrm>
    </dsp:sp>
    <dsp:sp modelId="{141E17E7-62E5-4CF2-B717-F556D4FEA892}">
      <dsp:nvSpPr>
        <dsp:cNvPr id="0" name=""/>
        <dsp:cNvSpPr/>
      </dsp:nvSpPr>
      <dsp:spPr>
        <a:xfrm>
          <a:off x="0" y="3633219"/>
          <a:ext cx="6263640" cy="15947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Protect Public Health : Fencing &amp; Lime addition</a:t>
          </a:r>
        </a:p>
      </dsp:txBody>
      <dsp:txXfrm>
        <a:off x="77847" y="3711066"/>
        <a:ext cx="6107946" cy="1439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18815-0B75-45D1-98D7-BD9C96F540BC}">
      <dsp:nvSpPr>
        <dsp:cNvPr id="0" name=""/>
        <dsp:cNvSpPr/>
      </dsp:nvSpPr>
      <dsp:spPr>
        <a:xfrm>
          <a:off x="0" y="316269"/>
          <a:ext cx="626364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Engineering Planning Advance (Loan)</a:t>
          </a:r>
        </a:p>
      </dsp:txBody>
      <dsp:txXfrm>
        <a:off x="31613" y="347882"/>
        <a:ext cx="6200414" cy="584369"/>
      </dsp:txXfrm>
    </dsp:sp>
    <dsp:sp modelId="{87BD19D5-D86D-4FB4-AF57-992FA69703F6}">
      <dsp:nvSpPr>
        <dsp:cNvPr id="0" name=""/>
        <dsp:cNvSpPr/>
      </dsp:nvSpPr>
      <dsp:spPr>
        <a:xfrm>
          <a:off x="0" y="963864"/>
          <a:ext cx="6263640" cy="1453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No caps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Availability on First Come, First Serve Basis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Repayment only if the project goes to construction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Eligible use: 25% towards RPC Coordination</a:t>
          </a:r>
        </a:p>
      </dsp:txBody>
      <dsp:txXfrm>
        <a:off x="0" y="963864"/>
        <a:ext cx="6263640" cy="1453140"/>
      </dsp:txXfrm>
    </dsp:sp>
    <dsp:sp modelId="{B12BB225-106E-41CD-A806-D125B2B3E591}">
      <dsp:nvSpPr>
        <dsp:cNvPr id="0" name=""/>
        <dsp:cNvSpPr/>
      </dsp:nvSpPr>
      <dsp:spPr>
        <a:xfrm>
          <a:off x="0" y="2417004"/>
          <a:ext cx="6263640" cy="64759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Clean Water State Revolving Fund (Loan)</a:t>
          </a:r>
        </a:p>
      </dsp:txBody>
      <dsp:txXfrm>
        <a:off x="31613" y="2448617"/>
        <a:ext cx="6200414" cy="584369"/>
      </dsp:txXfrm>
    </dsp:sp>
    <dsp:sp modelId="{9DD60869-B603-4B06-825C-096755DC717E}">
      <dsp:nvSpPr>
        <dsp:cNvPr id="0" name=""/>
        <dsp:cNvSpPr/>
      </dsp:nvSpPr>
      <dsp:spPr>
        <a:xfrm>
          <a:off x="0" y="3064599"/>
          <a:ext cx="6263640" cy="2123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100% subsidy up to the cap, $125k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Subsidy Availability on First Come, First Serve Basis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Repayment on the amount OVER the cap in 5 years over a 5-year term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Subsidy opportunities change every fiscal year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Eligible use: RPC Coordination</a:t>
          </a:r>
        </a:p>
      </dsp:txBody>
      <dsp:txXfrm>
        <a:off x="0" y="3064599"/>
        <a:ext cx="6263640" cy="212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E9713-491F-4255-A6BD-F746BFC04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2A32FD-89FB-4CC5-A11E-5AC7B882F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E66E9-8ED1-40EB-8A76-B6887838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79FB7-3055-4097-869B-C9B01451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C6C2B-45B8-4AE4-81B5-7606F4E3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FA901-B76B-4F3C-A2D3-F2998B9D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83C97-DEBD-4B0F-BCF2-F33C5310C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8C8A4-BF2A-4FAE-BF80-96079C951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A8B2E-3CFF-4447-908C-19ABFD3B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8B66A-B630-42F4-BF20-5441E447C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9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ABBCDA-DB37-4C40-A780-6B7045A8C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8A507F-923A-4A84-B8F9-8D6E8A45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94526-247E-4745-8DD5-7021DFEB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26315-5DBC-44C7-8948-40C06191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6FFEF-3374-4A02-8F47-D70D1FA7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8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5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E6E6-D8AA-40A8-8C0E-283A6AE9B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40D8-0C7E-4924-97F0-D43CE0AEE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18846-353E-4EFF-A6EE-5FA30638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89A77-1478-4492-B309-485D1976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85564-9AC8-481A-8FA2-944260EA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3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D8617-E3B7-45C4-87FB-A533F63A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D8896-D739-4568-AE21-362473B6C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D231E-82EC-41D1-8154-F149F3D6C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3C1BA-9C4C-44EC-BA3F-A7BBB4D3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98F3E-9BC4-4237-9A8D-FD2C1396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54BCC-C8FA-4948-9A72-7A8012196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5C86-9830-4326-A19D-8E00E95B5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8D337-AF2B-4DB9-9DF9-9C9FCBB88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F33AE6-5CE4-426C-94BD-5664AB65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DFE8C3-C7EF-4780-8616-7B91C4C6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D92EE-D05C-47AA-BB45-A80C8B23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2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24287-8183-4232-91DA-FDD0F221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EF511-2099-4CC6-9F45-B3DC84255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19912-63AA-4E1C-80B5-100FA0996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048B2-E4A8-43FD-A35C-A431F2758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2CFF83-ECF7-40BB-B650-A4C163B1C0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BE09D-AADA-4C8D-BA30-0D5A23892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FAD78-DAD0-4137-88C3-AD79419C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CB0ED9-2C59-4576-96DC-BE4A1FA5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4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D313-6098-4685-8584-3D2AE47A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C4CE7-C5C6-41A7-9493-2B7399536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B9169-97D1-41CD-9360-80B67F273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97675-F1B2-493A-89AD-2812879B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91EBA-1025-427B-86F3-BD5C4D8F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824180-5A08-490C-9AE8-C84B270D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721E6-01DA-4CF6-AA65-90AE2D53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7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5FE67-C928-47D6-80F2-56CDE04F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CBD67-365A-4492-BD5D-098046D2A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04DE9-B792-4DCB-9576-C34CC3F71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5C958-E50F-4272-8866-DE1F1D2E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B5E54-DF55-46DF-AC36-12E0796D5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D12DE-8429-48E1-B0A2-8C4BAA175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2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FC39-01E5-488F-85F6-6632737C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4F2F01-CC59-40A8-824E-3AA7D0FBC3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BC591-7DE2-4386-A1F9-0A675E45B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80CB1-1F1A-48CA-9836-2377F11B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50178-4D38-406A-AFCD-ADA68B2403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406A5-F8D6-44A2-A6DB-C35CCB9D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F662D-D0AC-477A-B4E1-AE94FDE2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6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0EFE0-4BCF-45D0-B7CA-B28BD64C1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4BEF2-186B-4AE9-A9B5-F78E8F9F7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B2995-AA8A-4817-A680-6094AE132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50178-4D38-406A-AFCD-ADA68B240375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87840-CE30-4C13-A9DE-522BB7128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3A6BF-87B3-47AC-A3C3-E6C494725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AE8A-1737-423F-A172-226C8EDD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1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c.vermont.gov/village-wastewater" TargetMode="External"/><Relationship Id="rId2" Type="http://schemas.openxmlformats.org/officeDocument/2006/relationships/hyperlink" Target="mailto:Lynnette.Claudon@Vermont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E1C6F-4906-40F1-B7D1-C9F1DFC91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chemeClr val="bg2"/>
                </a:solidFill>
              </a:rPr>
              <a:t>Case Studies in</a:t>
            </a:r>
            <a:br>
              <a:rPr lang="en-US" sz="4000">
                <a:solidFill>
                  <a:schemeClr val="bg2"/>
                </a:solidFill>
              </a:rPr>
            </a:br>
            <a:r>
              <a:rPr lang="en-US" sz="4000">
                <a:solidFill>
                  <a:schemeClr val="bg2"/>
                </a:solidFill>
              </a:rPr>
              <a:t>Community Wastewater Disposal Systems</a:t>
            </a:r>
          </a:p>
        </p:txBody>
      </p:sp>
    </p:spTree>
    <p:extLst>
      <p:ext uri="{BB962C8B-B14F-4D97-AF65-F5344CB8AC3E}">
        <p14:creationId xmlns:p14="http://schemas.microsoft.com/office/powerpoint/2010/main" val="357393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8C4761-8A25-4AEF-A132-11710D42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Grafton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Villages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Pump Out Program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28CE679-4CA6-4DE9-B494-157F4C7DE9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07715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242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F95AF-EDC8-4C26-BCB9-1E2FA220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On Site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2FFB-55D1-46BC-9A0A-575217A7A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58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Annualized Replacement &amp; O&amp;M</a:t>
            </a:r>
          </a:p>
          <a:p>
            <a:r>
              <a:rPr lang="en-US" dirty="0"/>
              <a:t>Conventional: </a:t>
            </a:r>
            <a:r>
              <a:rPr lang="en-US" b="1" dirty="0">
                <a:solidFill>
                  <a:srgbClr val="00B050"/>
                </a:solidFill>
              </a:rPr>
              <a:t>$677-971</a:t>
            </a:r>
          </a:p>
          <a:p>
            <a:r>
              <a:rPr lang="en-US" dirty="0"/>
              <a:t>Mound: </a:t>
            </a:r>
            <a:r>
              <a:rPr lang="en-US" b="1" dirty="0">
                <a:solidFill>
                  <a:srgbClr val="00B050"/>
                </a:solidFill>
              </a:rPr>
              <a:t>$1,933</a:t>
            </a:r>
          </a:p>
          <a:p>
            <a:r>
              <a:rPr lang="en-US" dirty="0"/>
              <a:t>Innovative/Alternative: </a:t>
            </a:r>
            <a:r>
              <a:rPr lang="en-US" b="1" dirty="0">
                <a:solidFill>
                  <a:srgbClr val="00B050"/>
                </a:solidFill>
              </a:rPr>
              <a:t>$3,000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 descr="OSLP">
            <a:extLst>
              <a:ext uri="{FF2B5EF4-FFF2-40B4-BE49-F238E27FC236}">
                <a16:creationId xmlns:a16="http://schemas.microsoft.com/office/drawing/2014/main" id="{72522431-75E7-4A97-AFBC-CFE72348E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408" y="1808512"/>
            <a:ext cx="54292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80E8F-06A1-48B1-95CC-ED072397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Waitsfield Drinking Water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3E3D6-8D11-41C2-BF90-4A7BCB17A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/>
              <a:t>New Drinking Water System</a:t>
            </a:r>
          </a:p>
          <a:p>
            <a:pPr lvl="1"/>
            <a:r>
              <a:rPr lang="en-US" dirty="0"/>
              <a:t>Eliminated many isolation distance conflicts between private wells and septic systems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$628/year ERU </a:t>
            </a:r>
            <a:r>
              <a:rPr lang="en-US" dirty="0">
                <a:solidFill>
                  <a:srgbClr val="00B0F0"/>
                </a:solidFill>
              </a:rPr>
              <a:t>(2022)</a:t>
            </a:r>
          </a:p>
          <a:p>
            <a:r>
              <a:rPr lang="en-US" sz="2400" dirty="0"/>
              <a:t>New Community Wastewater System </a:t>
            </a:r>
          </a:p>
          <a:p>
            <a:pPr lvl="1"/>
            <a:r>
              <a:rPr lang="en-US" dirty="0"/>
              <a:t>Bond Vote Failed</a:t>
            </a:r>
          </a:p>
          <a:p>
            <a:pPr lvl="1"/>
            <a:r>
              <a:rPr lang="en-US" dirty="0"/>
              <a:t>Needed to repay almost $1M in planning &amp; design loans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FEB9A-1C0A-420B-BEE6-504B91091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/>
              <a:t>WW Community Loan Program </a:t>
            </a:r>
          </a:p>
          <a:p>
            <a:pPr lvl="1"/>
            <a:r>
              <a:rPr lang="en-US" dirty="0" err="1"/>
              <a:t>Winterpark</a:t>
            </a:r>
            <a:r>
              <a:rPr lang="en-US" dirty="0"/>
              <a:t> Industrial Park</a:t>
            </a:r>
          </a:p>
          <a:p>
            <a:pPr lvl="1"/>
            <a:r>
              <a:rPr lang="en-US" dirty="0"/>
              <a:t>Mad Taco</a:t>
            </a:r>
          </a:p>
          <a:p>
            <a:pPr lvl="1"/>
            <a:r>
              <a:rPr lang="en-US" dirty="0"/>
              <a:t>Local Smoke House</a:t>
            </a:r>
          </a:p>
          <a:p>
            <a:pPr lvl="1"/>
            <a:r>
              <a:rPr lang="en-US" dirty="0"/>
              <a:t>Chinese Restaurant</a:t>
            </a:r>
          </a:p>
          <a:p>
            <a:pPr lvl="1"/>
            <a:r>
              <a:rPr lang="en-US" dirty="0"/>
              <a:t>Municipal Offices</a:t>
            </a:r>
          </a:p>
        </p:txBody>
      </p:sp>
    </p:spTree>
    <p:extLst>
      <p:ext uri="{BB962C8B-B14F-4D97-AF65-F5344CB8AC3E}">
        <p14:creationId xmlns:p14="http://schemas.microsoft.com/office/powerpoint/2010/main" val="1464528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2D4E5-C600-4091-86A8-D14FF6FD9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US" sz="4800"/>
              <a:t>Benefits of Community Wastewater Systems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0658BC5-19B7-47D4-8F39-6899DFCA6F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76846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9526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B0B17-14F2-4874-9DB1-09D0CF12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Privacy Concerns and Trust Building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EDD942-A1D8-42F5-A7C5-D0C557D85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48354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205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6DEFD-4103-4380-B29C-1FED5867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Keys to Successful Projects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E3229-3E87-46F0-A8D9-2E91E9737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Strong Wastewater Committee</a:t>
            </a:r>
            <a:r>
              <a:rPr lang="en-US" sz="2400" dirty="0"/>
              <a:t> – Villages that moved forward  with projects most often had engaged committees and public input</a:t>
            </a:r>
          </a:p>
          <a:p>
            <a:r>
              <a:rPr lang="en-US" sz="2400" b="1" dirty="0"/>
              <a:t>Visioning</a:t>
            </a:r>
            <a:r>
              <a:rPr lang="en-US" sz="2400" dirty="0"/>
              <a:t> – Villages that moved forward with projects most often had completed complementary economic and planning studies</a:t>
            </a:r>
          </a:p>
          <a:p>
            <a:r>
              <a:rPr lang="en-US" sz="2400" b="1" dirty="0"/>
              <a:t>Capacity</a:t>
            </a:r>
            <a:r>
              <a:rPr lang="en-US" sz="2400" dirty="0"/>
              <a:t> – Villages with installed systems had a part time or fulltime employee to run or manage the system (operation &amp; admin)</a:t>
            </a:r>
          </a:p>
          <a:p>
            <a:r>
              <a:rPr lang="en-US" sz="2400" b="1" dirty="0"/>
              <a:t>Funding</a:t>
            </a:r>
            <a:r>
              <a:rPr lang="en-US" sz="2400" dirty="0"/>
              <a:t> – Villages that moved forward with projects most often had grant funding in addition to loan funding</a:t>
            </a:r>
          </a:p>
          <a:p>
            <a:r>
              <a:rPr lang="en-US" sz="2400" b="1" dirty="0"/>
              <a:t>Affordability</a:t>
            </a:r>
            <a:r>
              <a:rPr lang="en-US" sz="2400" dirty="0"/>
              <a:t> – Villages that moved forward found user rates that were affordable to rate payers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7449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C258-55DC-45A2-B550-7B0DD660C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Westford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7CF60-35F6-4870-B34C-F840BBC79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$3.3M Total Project Cost</a:t>
            </a:r>
          </a:p>
          <a:p>
            <a:r>
              <a:rPr lang="en-US" dirty="0"/>
              <a:t>$15K Engineering Planning Advance</a:t>
            </a:r>
          </a:p>
          <a:p>
            <a:r>
              <a:rPr lang="en-US" dirty="0"/>
              <a:t>~$18K Municipal Planning Grant</a:t>
            </a:r>
          </a:p>
          <a:p>
            <a:r>
              <a:rPr lang="en-US" dirty="0"/>
              <a:t>$300K land purchase</a:t>
            </a:r>
          </a:p>
          <a:p>
            <a:r>
              <a:rPr lang="en-US" dirty="0"/>
              <a:t>Remainder CWSRF Loan, Westford is not USDA-RD Eligible, MHI = $91K</a:t>
            </a:r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336F536-29E9-465B-9B54-043879FAB796}"/>
              </a:ext>
            </a:extLst>
          </p:cNvPr>
          <p:cNvGraphicFramePr>
            <a:graphicFrameLocks noGrp="1"/>
          </p:cNvGraphicFramePr>
          <p:nvPr/>
        </p:nvGraphicFramePr>
        <p:xfrm>
          <a:off x="1014664" y="4766861"/>
          <a:ext cx="8128000" cy="141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537">
                  <a:extLst>
                    <a:ext uri="{9D8B030D-6E8A-4147-A177-3AD203B41FA5}">
                      <a16:colId xmlns:a16="http://schemas.microsoft.com/office/drawing/2014/main" val="3299688262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203405696"/>
                    </a:ext>
                  </a:extLst>
                </a:gridCol>
                <a:gridCol w="1999916">
                  <a:extLst>
                    <a:ext uri="{9D8B030D-6E8A-4147-A177-3AD203B41FA5}">
                      <a16:colId xmlns:a16="http://schemas.microsoft.com/office/drawing/2014/main" val="242529402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22519505"/>
                    </a:ext>
                  </a:extLst>
                </a:gridCol>
              </a:tblGrid>
              <a:tr h="7700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65%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50% Loan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838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Equivalent User Rate</a:t>
                      </a:r>
                    </a:p>
                    <a:p>
                      <a:r>
                        <a:rPr lang="en-US" dirty="0"/>
                        <a:t>Affordability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$1,638/ year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$1,180/year</a:t>
                      </a:r>
                    </a:p>
                    <a:p>
                      <a:r>
                        <a:rPr lang="en-US" dirty="0"/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$754/year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05396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4F0F234-877C-41B6-96FC-A27304A38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021" y="952098"/>
            <a:ext cx="35909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8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FF5C8-3F94-4D4C-B9C4-B08DB25E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Montgomery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2FE70-5CC5-4557-85FB-FA230F9D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192 total connections in two villages</a:t>
            </a:r>
          </a:p>
          <a:p>
            <a:r>
              <a:rPr lang="en-US" sz="2000" dirty="0"/>
              <a:t>Project Cost ~ $11.8M</a:t>
            </a:r>
          </a:p>
          <a:p>
            <a:r>
              <a:rPr lang="en-US" sz="2000" dirty="0"/>
              <a:t>Funding Package</a:t>
            </a:r>
          </a:p>
          <a:p>
            <a:pPr lvl="1"/>
            <a:r>
              <a:rPr lang="en-US" sz="2000" dirty="0"/>
              <a:t>USDA-RD Grant: ~$6M</a:t>
            </a:r>
          </a:p>
          <a:p>
            <a:pPr lvl="1"/>
            <a:r>
              <a:rPr lang="en-US" sz="2000" dirty="0"/>
              <a:t>USDA-RD Loan: ~$5M</a:t>
            </a:r>
          </a:p>
          <a:p>
            <a:pPr lvl="1"/>
            <a:r>
              <a:rPr lang="en-US" sz="2000" dirty="0"/>
              <a:t>PPG Grant $30k</a:t>
            </a:r>
          </a:p>
          <a:p>
            <a:pPr lvl="1"/>
            <a:r>
              <a:rPr lang="en-US" sz="2000" dirty="0"/>
              <a:t>CWSRF Loan Subsidy $0.25M</a:t>
            </a:r>
          </a:p>
          <a:p>
            <a:pPr lvl="1"/>
            <a:r>
              <a:rPr lang="en-US" sz="2000" dirty="0"/>
              <a:t>ARPA ~ $0.5M</a:t>
            </a:r>
          </a:p>
          <a:p>
            <a:r>
              <a:rPr lang="en-US" sz="2000" dirty="0"/>
              <a:t>Loan amount is too high to be affordable by user repayments alone: $1,450/year 3.4% of $42,212</a:t>
            </a:r>
          </a:p>
          <a:p>
            <a:r>
              <a:rPr lang="en-US" sz="2000" dirty="0"/>
              <a:t>Town implementing other options: impact fees and local option tax</a:t>
            </a:r>
          </a:p>
          <a:p>
            <a:r>
              <a:rPr lang="en-US" sz="2000" dirty="0"/>
              <a:t>Town would also considered: sewer benefit assessment and mini-TIF</a:t>
            </a:r>
          </a:p>
        </p:txBody>
      </p:sp>
    </p:spTree>
    <p:extLst>
      <p:ext uri="{BB962C8B-B14F-4D97-AF65-F5344CB8AC3E}">
        <p14:creationId xmlns:p14="http://schemas.microsoft.com/office/powerpoint/2010/main" val="170597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8B1001-FAA1-4C1F-A29F-D196D9531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Funding Available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BD46BB-2AAF-4F75-BC42-AA1969532C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30904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751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59F4E-745B-8B6A-4EC0-C0F0B69E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/>
              <a:t>Eligible Areas vs Local Planning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05E4EA1-A75E-D1D0-A18A-F17EEF4FE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28DDC-0F04-90EF-2ACC-9A452D63E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370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9F665-C332-4A41-B758-67476D118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 dirty="0"/>
              <a:t>200+ Vermont villages Lack Sewage Treatment Facilities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42A35-8A79-4843-A626-41049141B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06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1FF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008C-1722-40B2-BA5A-FE05950AF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dirty="0"/>
              <a:t>Most are close to rivers, streams, or lakes</a:t>
            </a:r>
          </a:p>
          <a:p>
            <a:r>
              <a:rPr lang="en-US" dirty="0"/>
              <a:t>Limits opportunities for redevelopment </a:t>
            </a:r>
          </a:p>
          <a:p>
            <a:r>
              <a:rPr lang="en-US" dirty="0"/>
              <a:t>Hard to establish water-intensive businesses like food processing, restaurants and breweries.</a:t>
            </a:r>
          </a:p>
        </p:txBody>
      </p:sp>
    </p:spTree>
    <p:extLst>
      <p:ext uri="{BB962C8B-B14F-4D97-AF65-F5344CB8AC3E}">
        <p14:creationId xmlns:p14="http://schemas.microsoft.com/office/powerpoint/2010/main" val="3396940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F7CC3-72FA-942D-C021-98E0D641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en-US" sz="4000" dirty="0"/>
              <a:t>Constraining Features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9D69AED-4541-C5A4-476A-0B1EA71E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70BDF-6C88-C35A-21AA-8F3638AD5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99" y="160983"/>
            <a:ext cx="8289752" cy="59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59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52768-DDFC-44AC-9A82-E7454A91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491B3-563B-4F7B-ABAE-C7C786A5B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/>
              <a:t>Lynnette Claudon, PE</a:t>
            </a:r>
          </a:p>
          <a:p>
            <a:pPr marL="0" indent="0">
              <a:buNone/>
            </a:pPr>
            <a:r>
              <a:rPr lang="en-US" sz="2400">
                <a:hlinkClick r:id="rId2"/>
              </a:rPr>
              <a:t>Lynnette.Claudon@Vermont.gov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802-490-6226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Village Wastewater Solutions Initiative</a:t>
            </a:r>
          </a:p>
          <a:p>
            <a:pPr marL="0" indent="0">
              <a:buNone/>
            </a:pPr>
            <a:r>
              <a:rPr lang="en-US" sz="2400">
                <a:hlinkClick r:id="rId3"/>
              </a:rPr>
              <a:t>https://dec.vermont.gov/village-wastewater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0896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6C762-2B49-4EF6-9C7A-DE782B0D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47930"/>
          </a:xfrm>
        </p:spPr>
        <p:txBody>
          <a:bodyPr/>
          <a:lstStyle/>
          <a:p>
            <a:pPr algn="ctr"/>
            <a:r>
              <a:rPr lang="en-US" dirty="0"/>
              <a:t> Sewage Solutions – Likely to be Decentralized</a:t>
            </a:r>
            <a:br>
              <a:rPr lang="en-US" dirty="0"/>
            </a:br>
            <a:r>
              <a:rPr lang="en-US" sz="3200" dirty="0"/>
              <a:t>Multiple </a:t>
            </a:r>
            <a:r>
              <a:rPr lang="en-US" sz="3200" dirty="0">
                <a:latin typeface="Franklin Gothic Book" panose="020B0503020102020204" pitchFamily="34" charset="0"/>
              </a:rPr>
              <a:t>▪</a:t>
            </a:r>
            <a:r>
              <a:rPr lang="en-US" sz="3200" dirty="0"/>
              <a:t> Small-Scale </a:t>
            </a:r>
            <a:r>
              <a:rPr lang="en-US" sz="3200" dirty="0">
                <a:latin typeface="Franklin Gothic Book" panose="020B0503020102020204" pitchFamily="34" charset="0"/>
              </a:rPr>
              <a:t>▪ </a:t>
            </a:r>
            <a:r>
              <a:rPr lang="en-US" sz="3200" dirty="0"/>
              <a:t>Incremental</a:t>
            </a:r>
            <a:r>
              <a:rPr lang="en-US" sz="3200" dirty="0">
                <a:latin typeface="Franklin Gothic Book" panose="020B0503020102020204" pitchFamily="34" charset="0"/>
              </a:rPr>
              <a:t> ▪</a:t>
            </a:r>
            <a:r>
              <a:rPr lang="en-US" sz="3200" dirty="0"/>
              <a:t> In-Ground Disposal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BB7B1-D035-4362-843D-614CDCAF9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52" y="1351950"/>
            <a:ext cx="9014519" cy="541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97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9BF9-FCA9-4C45-AF62-EE3DE5D9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Affordability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BD5CE-9BBB-4D70-B759-1696C40FFD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sng" dirty="0"/>
              <a:t>Annual User Rate</a:t>
            </a:r>
          </a:p>
          <a:p>
            <a:pPr marL="0" indent="0" algn="ctr">
              <a:buNone/>
            </a:pPr>
            <a:r>
              <a:rPr lang="en-US" sz="3200" dirty="0"/>
              <a:t>Median Household Income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A4E78-F36C-4105-86FD-0C10FE9E2C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= 1% to 2%</a:t>
            </a:r>
          </a:p>
        </p:txBody>
      </p:sp>
    </p:spTree>
    <p:extLst>
      <p:ext uri="{BB962C8B-B14F-4D97-AF65-F5344CB8AC3E}">
        <p14:creationId xmlns:p14="http://schemas.microsoft.com/office/powerpoint/2010/main" val="3492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1">
            <a:extLst>
              <a:ext uri="{FF2B5EF4-FFF2-40B4-BE49-F238E27FC236}">
                <a16:creationId xmlns:a16="http://schemas.microsoft.com/office/drawing/2014/main" id="{A0BF428C-DA8B-4D99-9930-18F7F91D8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6801" y="1690688"/>
            <a:ext cx="7316944" cy="5167312"/>
          </a:xfrm>
          <a:custGeom>
            <a:avLst/>
            <a:gdLst>
              <a:gd name="connsiteX0" fmla="*/ 0 w 7316944"/>
              <a:gd name="connsiteY0" fmla="*/ 0 h 5167312"/>
              <a:gd name="connsiteX1" fmla="*/ 7316944 w 7316944"/>
              <a:gd name="connsiteY1" fmla="*/ 0 h 5167312"/>
              <a:gd name="connsiteX2" fmla="*/ 7316944 w 7316944"/>
              <a:gd name="connsiteY2" fmla="*/ 5167312 h 5167312"/>
              <a:gd name="connsiteX3" fmla="*/ 472697 w 7316944"/>
              <a:gd name="connsiteY3" fmla="*/ 5167312 h 5167312"/>
              <a:gd name="connsiteX4" fmla="*/ 2866576 w 7316944"/>
              <a:gd name="connsiteY4" fmla="*/ 952 h 5167312"/>
              <a:gd name="connsiteX5" fmla="*/ 0 w 731694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6944" h="5167312">
                <a:moveTo>
                  <a:pt x="0" y="0"/>
                </a:moveTo>
                <a:lnTo>
                  <a:pt x="7316944" y="0"/>
                </a:lnTo>
                <a:lnTo>
                  <a:pt x="7316944" y="5167312"/>
                </a:lnTo>
                <a:lnTo>
                  <a:pt x="472697" y="5167312"/>
                </a:lnTo>
                <a:lnTo>
                  <a:pt x="2866576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37">
            <a:extLst>
              <a:ext uri="{FF2B5EF4-FFF2-40B4-BE49-F238E27FC236}">
                <a16:creationId xmlns:a16="http://schemas.microsoft.com/office/drawing/2014/main" id="{A03E2379-8871-408A-95CE-7AAE8FA53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746" y="1691164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EAE36A-7AE4-401E-AC89-5FB0A5ADB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2003 Warren, Vermont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4EB2F-A0A8-4A3C-A4D1-98664D6D76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15406"/>
            <a:ext cx="5097779" cy="4065986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Community Decentralized Wastewater System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10 individual system refurbishments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1 cluster system with 3 properties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78 properties to a large shared system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Alternative treatment at school</a:t>
            </a:r>
          </a:p>
          <a:p>
            <a:r>
              <a:rPr lang="en-US" sz="2000" dirty="0">
                <a:solidFill>
                  <a:srgbClr val="FFFFFF"/>
                </a:solidFill>
              </a:rPr>
              <a:t>2020 User Fees: </a:t>
            </a:r>
            <a:r>
              <a:rPr lang="en-US" sz="3600" b="1" dirty="0">
                <a:solidFill>
                  <a:srgbClr val="00B050"/>
                </a:solidFill>
              </a:rPr>
              <a:t>$1180/year </a:t>
            </a:r>
          </a:p>
          <a:p>
            <a:pPr marL="457200" lvl="1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lvl="1"/>
            <a:endParaRPr lang="en-US" sz="2000" dirty="0">
              <a:solidFill>
                <a:srgbClr val="FFFFFF"/>
              </a:solidFill>
            </a:endParaRP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0F9AF9-5698-425C-B7B6-023588CB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700" y="1828800"/>
            <a:ext cx="3728707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7C2F3D-51F0-4929-AF07-BFE80B490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01" y="4143856"/>
            <a:ext cx="5116410" cy="2028921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956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6B88D8-CE9C-4E5F-9DF8-02B90D46D81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26149" r="-1" b="3040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1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EBA787DD-A269-493C-8A94-A81E56CD2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5" r="-1" b="262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7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645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3850B-E458-4E2D-AAB7-EA5B7373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2016 Brownsville, Vermont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E4F8C-F345-4911-832D-B518B04D06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35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BEBD4-F474-4915-BD49-BFB451B54E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1900" dirty="0" err="1">
                <a:solidFill>
                  <a:srgbClr val="FFFFFF"/>
                </a:solidFill>
              </a:rPr>
              <a:t>Ascutney</a:t>
            </a:r>
            <a:r>
              <a:rPr lang="en-US" sz="1900" dirty="0">
                <a:solidFill>
                  <a:srgbClr val="FFFFFF"/>
                </a:solidFill>
              </a:rPr>
              <a:t> Mountain Ski Area was going bankrupt</a:t>
            </a:r>
          </a:p>
          <a:p>
            <a:r>
              <a:rPr lang="en-US" sz="1900" dirty="0">
                <a:solidFill>
                  <a:srgbClr val="FFFFFF"/>
                </a:solidFill>
              </a:rPr>
              <a:t>Purchased </a:t>
            </a:r>
            <a:r>
              <a:rPr lang="en-US" sz="1900" dirty="0" err="1">
                <a:solidFill>
                  <a:srgbClr val="FFFFFF"/>
                </a:solidFill>
              </a:rPr>
              <a:t>Ascutney</a:t>
            </a:r>
            <a:r>
              <a:rPr lang="en-US" sz="1900" dirty="0">
                <a:solidFill>
                  <a:srgbClr val="FFFFFF"/>
                </a:solidFill>
              </a:rPr>
              <a:t> mountain sewer system with CWSRF loan</a:t>
            </a:r>
          </a:p>
          <a:p>
            <a:r>
              <a:rPr lang="en-US" sz="1900" dirty="0">
                <a:solidFill>
                  <a:srgbClr val="FFFFFF"/>
                </a:solidFill>
              </a:rPr>
              <a:t>Irene damaged village septic systems</a:t>
            </a:r>
          </a:p>
          <a:p>
            <a:r>
              <a:rPr lang="en-US" sz="1900" dirty="0">
                <a:solidFill>
                  <a:srgbClr val="FFFFFF"/>
                </a:solidFill>
              </a:rPr>
              <a:t>Constructed village collection system &amp; refurbished mountain sewer </a:t>
            </a:r>
          </a:p>
          <a:p>
            <a:r>
              <a:rPr lang="en-US" sz="1900" dirty="0">
                <a:solidFill>
                  <a:srgbClr val="FFFFFF"/>
                </a:solidFill>
              </a:rPr>
              <a:t>Debt repayment split between grand list &amp; user fees</a:t>
            </a:r>
          </a:p>
          <a:p>
            <a:r>
              <a:rPr lang="en-US" sz="1900" dirty="0">
                <a:solidFill>
                  <a:srgbClr val="FFFFFF"/>
                </a:solidFill>
              </a:rPr>
              <a:t>User Fees:  </a:t>
            </a:r>
            <a:r>
              <a:rPr lang="en-US" sz="3200" dirty="0">
                <a:solidFill>
                  <a:srgbClr val="00B050"/>
                </a:solidFill>
              </a:rPr>
              <a:t>$865/year</a:t>
            </a:r>
          </a:p>
        </p:txBody>
      </p:sp>
    </p:spTree>
    <p:extLst>
      <p:ext uri="{BB962C8B-B14F-4D97-AF65-F5344CB8AC3E}">
        <p14:creationId xmlns:p14="http://schemas.microsoft.com/office/powerpoint/2010/main" val="330719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50F0A-DFFC-4866-932B-C8355B82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Rochester, Vermont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3C0AA-D357-48C3-A4BF-894CC95FD3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767186" cy="3424107"/>
          </a:xfrm>
        </p:spPr>
        <p:txBody>
          <a:bodyPr/>
          <a:lstStyle/>
          <a:p>
            <a:r>
              <a:rPr lang="en-US" dirty="0"/>
              <a:t>Has 3 community soil based system sites &amp; 1 reserve site</a:t>
            </a:r>
          </a:p>
          <a:p>
            <a:r>
              <a:rPr lang="en-US" dirty="0"/>
              <a:t>Originally built in1970’s for 66,150 gpd to end straight pipes</a:t>
            </a:r>
          </a:p>
          <a:p>
            <a:r>
              <a:rPr lang="en-US" dirty="0"/>
              <a:t>Rebuilding disposal field 2018</a:t>
            </a:r>
          </a:p>
          <a:p>
            <a:r>
              <a:rPr lang="en-US" dirty="0"/>
              <a:t>Maintaining a vital village area</a:t>
            </a:r>
          </a:p>
          <a:p>
            <a:r>
              <a:rPr lang="en-US" dirty="0"/>
              <a:t>User Fees: </a:t>
            </a:r>
            <a:r>
              <a:rPr lang="en-US" sz="3600" dirty="0">
                <a:solidFill>
                  <a:srgbClr val="00B050"/>
                </a:solidFill>
              </a:rPr>
              <a:t>$340/year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233BC3D-18AC-4795-867C-E1D1ED84D16D}"/>
              </a:ext>
            </a:extLst>
          </p:cNvPr>
          <p:cNvGraphicFramePr>
            <a:graphicFrameLocks noGrp="1"/>
          </p:cNvGraphicFramePr>
          <p:nvPr/>
        </p:nvGraphicFramePr>
        <p:xfrm>
          <a:off x="7622347" y="3566159"/>
          <a:ext cx="429723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288">
                  <a:extLst>
                    <a:ext uri="{9D8B030D-6E8A-4147-A177-3AD203B41FA5}">
                      <a16:colId xmlns:a16="http://schemas.microsoft.com/office/drawing/2014/main" val="2739209221"/>
                    </a:ext>
                  </a:extLst>
                </a:gridCol>
                <a:gridCol w="1230128">
                  <a:extLst>
                    <a:ext uri="{9D8B030D-6E8A-4147-A177-3AD203B41FA5}">
                      <a16:colId xmlns:a16="http://schemas.microsoft.com/office/drawing/2014/main" val="40847138"/>
                    </a:ext>
                  </a:extLst>
                </a:gridCol>
                <a:gridCol w="1661822">
                  <a:extLst>
                    <a:ext uri="{9D8B030D-6E8A-4147-A177-3AD203B41FA5}">
                      <a16:colId xmlns:a16="http://schemas.microsoft.com/office/drawing/2014/main" val="1797187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Funding 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23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$11,068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CWSRF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40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$35,996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CWSRF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917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$463,072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CWSRF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941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CWSRF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334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$499,000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$249,500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561788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E2FD40D-3C07-4C92-804F-66CA61899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960" y="1862526"/>
            <a:ext cx="42386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26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7CA5617EA5E34B822E1B21876D7D2B" ma:contentTypeVersion="13" ma:contentTypeDescription="Create a new document." ma:contentTypeScope="" ma:versionID="f9add3028372f3bc3ba3a601babd55b1">
  <xsd:schema xmlns:xsd="http://www.w3.org/2001/XMLSchema" xmlns:xs="http://www.w3.org/2001/XMLSchema" xmlns:p="http://schemas.microsoft.com/office/2006/metadata/properties" xmlns:ns3="a8280519-9032-4195-aa76-3edb4d76f663" xmlns:ns4="95c9f429-c2fe-48ac-b4bf-c9cc788d7092" targetNamespace="http://schemas.microsoft.com/office/2006/metadata/properties" ma:root="true" ma:fieldsID="51e6093aede4eca505f43ac4a968a827" ns3:_="" ns4:_="">
    <xsd:import namespace="a8280519-9032-4195-aa76-3edb4d76f663"/>
    <xsd:import namespace="95c9f429-c2fe-48ac-b4bf-c9cc788d709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80519-9032-4195-aa76-3edb4d76f6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9f429-c2fe-48ac-b4bf-c9cc788d70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74E398-A44F-40DC-9A77-A95C533B1E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19BC9B-7A67-40DC-B76D-7DE90F9F0E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80519-9032-4195-aa76-3edb4d76f663"/>
    <ds:schemaRef ds:uri="95c9f429-c2fe-48ac-b4bf-c9cc788d7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382D62-61BB-4299-AE67-1070DF9C7576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a8280519-9032-4195-aa76-3edb4d76f663"/>
    <ds:schemaRef ds:uri="http://purl.org/dc/elements/1.1/"/>
    <ds:schemaRef ds:uri="http://schemas.openxmlformats.org/package/2006/metadata/core-properties"/>
    <ds:schemaRef ds:uri="95c9f429-c2fe-48ac-b4bf-c9cc788d709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807</Words>
  <Application>Microsoft Office PowerPoint</Application>
  <PresentationFormat>Widescreen</PresentationFormat>
  <Paragraphs>140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Office Theme</vt:lpstr>
      <vt:lpstr>Case Studies in Community Wastewater Disposal Systems</vt:lpstr>
      <vt:lpstr>200+ Vermont villages Lack Sewage Treatment Facilities</vt:lpstr>
      <vt:lpstr> Sewage Solutions – Likely to be Decentralized Multiple ▪ Small-Scale ▪ Incremental ▪ In-Ground Disposal</vt:lpstr>
      <vt:lpstr>Affordability Metric</vt:lpstr>
      <vt:lpstr>2003 Warren, Vermont</vt:lpstr>
      <vt:lpstr>PowerPoint Presentation</vt:lpstr>
      <vt:lpstr>PowerPoint Presentation</vt:lpstr>
      <vt:lpstr>2016 Brownsville, Vermont</vt:lpstr>
      <vt:lpstr>2018 Rochester, Vermont</vt:lpstr>
      <vt:lpstr>Grafton Villages Pump Out Program</vt:lpstr>
      <vt:lpstr>Individual On Site Case Studies</vt:lpstr>
      <vt:lpstr>Waitsfield Drinking Water System</vt:lpstr>
      <vt:lpstr>Benefits of Community Wastewater Systems</vt:lpstr>
      <vt:lpstr>Privacy Concerns and Trust Building</vt:lpstr>
      <vt:lpstr>Keys to Successful Projects</vt:lpstr>
      <vt:lpstr>Westford</vt:lpstr>
      <vt:lpstr>Montgomery</vt:lpstr>
      <vt:lpstr>Funding Available </vt:lpstr>
      <vt:lpstr>Eligible Areas vs Local Planning</vt:lpstr>
      <vt:lpstr>Constraining Features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Studies in Community Wastewater Disposal Systems</dc:title>
  <dc:creator>Owczarski, Danielle</dc:creator>
  <cp:lastModifiedBy>Claudon, Lynnette</cp:lastModifiedBy>
  <cp:revision>14</cp:revision>
  <dcterms:created xsi:type="dcterms:W3CDTF">2020-09-11T14:44:08Z</dcterms:created>
  <dcterms:modified xsi:type="dcterms:W3CDTF">2023-06-22T00:10:09Z</dcterms:modified>
</cp:coreProperties>
</file>